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83" r:id="rId9"/>
    <p:sldId id="284" r:id="rId10"/>
    <p:sldId id="285" r:id="rId11"/>
    <p:sldId id="286" r:id="rId12"/>
    <p:sldId id="287" r:id="rId13"/>
    <p:sldId id="288" r:id="rId14"/>
    <p:sldId id="282" r:id="rId15"/>
    <p:sldId id="273" r:id="rId16"/>
    <p:sldId id="277" r:id="rId17"/>
    <p:sldId id="278" r:id="rId18"/>
    <p:sldId id="279" r:id="rId19"/>
    <p:sldId id="280" r:id="rId20"/>
    <p:sldId id="289" r:id="rId21"/>
    <p:sldId id="290" r:id="rId22"/>
    <p:sldId id="291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8" autoAdjust="0"/>
    <p:restoredTop sz="94660"/>
  </p:normalViewPr>
  <p:slideViewPr>
    <p:cSldViewPr snapToGrid="0">
      <p:cViewPr varScale="1">
        <p:scale>
          <a:sx n="60" d="100"/>
          <a:sy n="60" d="100"/>
        </p:scale>
        <p:origin x="38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wini Jammi" userId="693d46da04af14d0" providerId="LiveId" clId="{CB505A81-763E-4F9C-85F0-8ED6EAACA766}"/>
    <pc:docChg chg="undo custSel modSld">
      <pc:chgData name="Tejaswini Jammi" userId="693d46da04af14d0" providerId="LiveId" clId="{CB505A81-763E-4F9C-85F0-8ED6EAACA766}" dt="2025-12-15T04:07:55.194" v="18" actId="403"/>
      <pc:docMkLst>
        <pc:docMk/>
      </pc:docMkLst>
      <pc:sldChg chg="addSp delSp modSp mod">
        <pc:chgData name="Tejaswini Jammi" userId="693d46da04af14d0" providerId="LiveId" clId="{CB505A81-763E-4F9C-85F0-8ED6EAACA766}" dt="2025-12-15T04:07:19.616" v="7" actId="26606"/>
        <pc:sldMkLst>
          <pc:docMk/>
          <pc:sldMk cId="3752141736" sldId="283"/>
        </pc:sldMkLst>
        <pc:spChg chg="mo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2" creationId="{5CCE626B-399A-C3B1-B5BA-CA9AF257C50D}"/>
          </ac:spMkLst>
        </pc:spChg>
        <pc:spChg chg="mo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3" creationId="{AA4D4A98-CF60-3AA4-45E2-EA496E166387}"/>
          </ac:spMkLst>
        </pc:spChg>
        <pc:spChg chg="del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8" creationId="{18873D23-2DCF-4B31-A009-95721C06E8E1}"/>
          </ac:spMkLst>
        </pc:spChg>
        <pc:spChg chg="del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10" creationId="{C13EF075-D4EF-4929-ADBC-91B27DA19955}"/>
          </ac:spMkLst>
        </pc:spChg>
        <pc:spChg chg="ad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21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23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25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19.616" v="7" actId="26606"/>
          <ac:spMkLst>
            <pc:docMk/>
            <pc:sldMk cId="3752141736" sldId="283"/>
            <ac:spMk id="27" creationId="{463EEC44-1BA3-44ED-81FC-A644B04B2A44}"/>
          </ac:spMkLst>
        </pc:spChg>
        <pc:grpChg chg="del">
          <ac:chgData name="Tejaswini Jammi" userId="693d46da04af14d0" providerId="LiveId" clId="{CB505A81-763E-4F9C-85F0-8ED6EAACA766}" dt="2025-12-15T04:07:19.616" v="7" actId="26606"/>
          <ac:grpSpMkLst>
            <pc:docMk/>
            <pc:sldMk cId="3752141736" sldId="283"/>
            <ac:grpSpMk id="12" creationId="{DAA26DFA-AAB2-4973-9C17-16D587C7B198}"/>
          </ac:grpSpMkLst>
        </pc:grpChg>
      </pc:sldChg>
      <pc:sldChg chg="addSp modSp mod setBg">
        <pc:chgData name="Tejaswini Jammi" userId="693d46da04af14d0" providerId="LiveId" clId="{CB505A81-763E-4F9C-85F0-8ED6EAACA766}" dt="2025-12-15T04:06:10.650" v="0" actId="26606"/>
        <pc:sldMkLst>
          <pc:docMk/>
          <pc:sldMk cId="3071857940" sldId="284"/>
        </pc:sldMkLst>
        <pc:spChg chg="mod">
          <ac:chgData name="Tejaswini Jammi" userId="693d46da04af14d0" providerId="LiveId" clId="{CB505A81-763E-4F9C-85F0-8ED6EAACA766}" dt="2025-12-15T04:06:10.650" v="0" actId="26606"/>
          <ac:spMkLst>
            <pc:docMk/>
            <pc:sldMk cId="3071857940" sldId="284"/>
            <ac:spMk id="2" creationId="{FAD268B2-8B6B-0DE5-46B7-E7ACEC2373AF}"/>
          </ac:spMkLst>
        </pc:spChg>
        <pc:spChg chg="mod">
          <ac:chgData name="Tejaswini Jammi" userId="693d46da04af14d0" providerId="LiveId" clId="{CB505A81-763E-4F9C-85F0-8ED6EAACA766}" dt="2025-12-15T04:06:10.650" v="0" actId="26606"/>
          <ac:spMkLst>
            <pc:docMk/>
            <pc:sldMk cId="3071857940" sldId="284"/>
            <ac:spMk id="3" creationId="{B17CB1C4-38A2-8637-48CB-4A63CBA3605E}"/>
          </ac:spMkLst>
        </pc:spChg>
        <pc:spChg chg="add">
          <ac:chgData name="Tejaswini Jammi" userId="693d46da04af14d0" providerId="LiveId" clId="{CB505A81-763E-4F9C-85F0-8ED6EAACA766}" dt="2025-12-15T04:06:10.650" v="0" actId="26606"/>
          <ac:spMkLst>
            <pc:docMk/>
            <pc:sldMk cId="3071857940" sldId="284"/>
            <ac:spMk id="9" creationId="{C0763A76-9F1C-4FC5-82B7-DD475DA461B2}"/>
          </ac:spMkLst>
        </pc:spChg>
        <pc:spChg chg="add">
          <ac:chgData name="Tejaswini Jammi" userId="693d46da04af14d0" providerId="LiveId" clId="{CB505A81-763E-4F9C-85F0-8ED6EAACA766}" dt="2025-12-15T04:06:10.650" v="0" actId="26606"/>
          <ac:spMkLst>
            <pc:docMk/>
            <pc:sldMk cId="3071857940" sldId="284"/>
            <ac:spMk id="11" creationId="{E81BF4F6-F2CF-4984-9D14-D6966D92F99F}"/>
          </ac:spMkLst>
        </pc:spChg>
        <pc:picChg chg="add">
          <ac:chgData name="Tejaswini Jammi" userId="693d46da04af14d0" providerId="LiveId" clId="{CB505A81-763E-4F9C-85F0-8ED6EAACA766}" dt="2025-12-15T04:06:10.650" v="0" actId="26606"/>
          <ac:picMkLst>
            <pc:docMk/>
            <pc:sldMk cId="3071857940" sldId="284"/>
            <ac:picMk id="5" creationId="{EE927340-AEB8-CA5B-D774-B5E83A1C48FD}"/>
          </ac:picMkLst>
        </pc:picChg>
      </pc:sldChg>
      <pc:sldChg chg="addSp delSp modSp mod setBg">
        <pc:chgData name="Tejaswini Jammi" userId="693d46da04af14d0" providerId="LiveId" clId="{CB505A81-763E-4F9C-85F0-8ED6EAACA766}" dt="2025-12-15T04:06:39.533" v="3" actId="26606"/>
        <pc:sldMkLst>
          <pc:docMk/>
          <pc:sldMk cId="1988604454" sldId="285"/>
        </pc:sldMkLst>
        <pc:spChg chg="mo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2" creationId="{501DBE15-01CB-BD92-F853-BBACCFD0A1D9}"/>
          </ac:spMkLst>
        </pc:spChg>
        <pc:spChg chg="mo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3" creationId="{16610BDD-A5EB-5839-4AE3-286C3E3EFBA3}"/>
          </ac:spMkLst>
        </pc:spChg>
        <pc:spChg chg="add del">
          <ac:chgData name="Tejaswini Jammi" userId="693d46da04af14d0" providerId="LiveId" clId="{CB505A81-763E-4F9C-85F0-8ED6EAACA766}" dt="2025-12-15T04:06:39.519" v="2" actId="26606"/>
          <ac:spMkLst>
            <pc:docMk/>
            <pc:sldMk cId="1988604454" sldId="285"/>
            <ac:spMk id="8" creationId="{18873D23-2DCF-4B31-A009-95721C06E8E1}"/>
          </ac:spMkLst>
        </pc:spChg>
        <pc:spChg chg="add del">
          <ac:chgData name="Tejaswini Jammi" userId="693d46da04af14d0" providerId="LiveId" clId="{CB505A81-763E-4F9C-85F0-8ED6EAACA766}" dt="2025-12-15T04:06:39.519" v="2" actId="26606"/>
          <ac:spMkLst>
            <pc:docMk/>
            <pc:sldMk cId="1988604454" sldId="285"/>
            <ac:spMk id="10" creationId="{C13EF075-D4EF-4929-ADBC-91B27DA19955}"/>
          </ac:spMkLst>
        </pc:spChg>
        <pc:spChg chg="ad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1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19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20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6:39.533" v="3" actId="26606"/>
          <ac:spMkLst>
            <pc:docMk/>
            <pc:sldMk cId="1988604454" sldId="285"/>
            <ac:spMk id="21" creationId="{463EEC44-1BA3-44ED-81FC-A644B04B2A44}"/>
          </ac:spMkLst>
        </pc:spChg>
        <pc:grpChg chg="add del">
          <ac:chgData name="Tejaswini Jammi" userId="693d46da04af14d0" providerId="LiveId" clId="{CB505A81-763E-4F9C-85F0-8ED6EAACA766}" dt="2025-12-15T04:06:39.519" v="2" actId="26606"/>
          <ac:grpSpMkLst>
            <pc:docMk/>
            <pc:sldMk cId="1988604454" sldId="285"/>
            <ac:grpSpMk id="12" creationId="{DAA26DFA-AAB2-4973-9C17-16D587C7B198}"/>
          </ac:grpSpMkLst>
        </pc:grpChg>
      </pc:sldChg>
      <pc:sldChg chg="addSp modSp mod setBg">
        <pc:chgData name="Tejaswini Jammi" userId="693d46da04af14d0" providerId="LiveId" clId="{CB505A81-763E-4F9C-85F0-8ED6EAACA766}" dt="2025-12-15T04:07:02.046" v="4" actId="26606"/>
        <pc:sldMkLst>
          <pc:docMk/>
          <pc:sldMk cId="3029796040" sldId="286"/>
        </pc:sldMkLst>
        <pc:spChg chg="mo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2" creationId="{5EA9CCCE-8162-F378-C41C-B3DED042F92E}"/>
          </ac:spMkLst>
        </pc:spChg>
        <pc:spChg chg="mo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3" creationId="{36EFA88E-2209-5B48-92B5-6238879AF408}"/>
          </ac:spMkLst>
        </pc:spChg>
        <pc:spChg chg="ad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02.046" v="4" actId="26606"/>
          <ac:spMkLst>
            <pc:docMk/>
            <pc:sldMk cId="3029796040" sldId="286"/>
            <ac:spMk id="14" creationId="{463EEC44-1BA3-44ED-81FC-A644B04B2A44}"/>
          </ac:spMkLst>
        </pc:spChg>
      </pc:sldChg>
      <pc:sldChg chg="addSp modSp mod setBg">
        <pc:chgData name="Tejaswini Jammi" userId="693d46da04af14d0" providerId="LiveId" clId="{CB505A81-763E-4F9C-85F0-8ED6EAACA766}" dt="2025-12-15T04:07:07.474" v="5" actId="26606"/>
        <pc:sldMkLst>
          <pc:docMk/>
          <pc:sldMk cId="3512087743" sldId="287"/>
        </pc:sldMkLst>
        <pc:spChg chg="mo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2" creationId="{2E7C8EA2-4E52-1776-BB47-DCD126353CC0}"/>
          </ac:spMkLst>
        </pc:spChg>
        <pc:spChg chg="mo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3" creationId="{E7A7CF3B-1757-B883-A9AD-7AA665A92853}"/>
          </ac:spMkLst>
        </pc:spChg>
        <pc:spChg chg="ad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07.474" v="5" actId="26606"/>
          <ac:spMkLst>
            <pc:docMk/>
            <pc:sldMk cId="3512087743" sldId="287"/>
            <ac:spMk id="14" creationId="{463EEC44-1BA3-44ED-81FC-A644B04B2A44}"/>
          </ac:spMkLst>
        </pc:spChg>
      </pc:sldChg>
      <pc:sldChg chg="addSp modSp mod setBg">
        <pc:chgData name="Tejaswini Jammi" userId="693d46da04af14d0" providerId="LiveId" clId="{CB505A81-763E-4F9C-85F0-8ED6EAACA766}" dt="2025-12-15T04:07:12.828" v="6" actId="26606"/>
        <pc:sldMkLst>
          <pc:docMk/>
          <pc:sldMk cId="1588307648" sldId="288"/>
        </pc:sldMkLst>
        <pc:spChg chg="mo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2" creationId="{BBD9E903-412E-2D23-5547-5C38D80D230B}"/>
          </ac:spMkLst>
        </pc:spChg>
        <pc:spChg chg="mo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3" creationId="{0D759CBA-778A-EDC6-F85A-A611D780BDAA}"/>
          </ac:spMkLst>
        </pc:spChg>
        <pc:spChg chg="ad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12.828" v="6" actId="26606"/>
          <ac:spMkLst>
            <pc:docMk/>
            <pc:sldMk cId="1588307648" sldId="288"/>
            <ac:spMk id="14" creationId="{463EEC44-1BA3-44ED-81FC-A644B04B2A44}"/>
          </ac:spMkLst>
        </pc:spChg>
      </pc:sldChg>
      <pc:sldChg chg="addSp modSp mod setBg">
        <pc:chgData name="Tejaswini Jammi" userId="693d46da04af14d0" providerId="LiveId" clId="{CB505A81-763E-4F9C-85F0-8ED6EAACA766}" dt="2025-12-15T04:07:55.194" v="18" actId="403"/>
        <pc:sldMkLst>
          <pc:docMk/>
          <pc:sldMk cId="1110189104" sldId="289"/>
        </pc:sldMkLst>
        <pc:spChg chg="mod">
          <ac:chgData name="Tejaswini Jammi" userId="693d46da04af14d0" providerId="LiveId" clId="{CB505A81-763E-4F9C-85F0-8ED6EAACA766}" dt="2025-12-15T04:07:28.697" v="8" actId="26606"/>
          <ac:spMkLst>
            <pc:docMk/>
            <pc:sldMk cId="1110189104" sldId="289"/>
            <ac:spMk id="2" creationId="{F93C65D4-9545-C7D4-4691-351CEE96EC05}"/>
          </ac:spMkLst>
        </pc:spChg>
        <pc:spChg chg="mod">
          <ac:chgData name="Tejaswini Jammi" userId="693d46da04af14d0" providerId="LiveId" clId="{CB505A81-763E-4F9C-85F0-8ED6EAACA766}" dt="2025-12-15T04:07:55.194" v="18" actId="403"/>
          <ac:spMkLst>
            <pc:docMk/>
            <pc:sldMk cId="1110189104" sldId="289"/>
            <ac:spMk id="3" creationId="{A2EDFFCE-2DA5-2D75-A23F-509D6F83F68C}"/>
          </ac:spMkLst>
        </pc:spChg>
        <pc:spChg chg="add">
          <ac:chgData name="Tejaswini Jammi" userId="693d46da04af14d0" providerId="LiveId" clId="{CB505A81-763E-4F9C-85F0-8ED6EAACA766}" dt="2025-12-15T04:07:28.697" v="8" actId="26606"/>
          <ac:spMkLst>
            <pc:docMk/>
            <pc:sldMk cId="1110189104" sldId="289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28.697" v="8" actId="26606"/>
          <ac:spMkLst>
            <pc:docMk/>
            <pc:sldMk cId="1110189104" sldId="289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28.697" v="8" actId="26606"/>
          <ac:spMkLst>
            <pc:docMk/>
            <pc:sldMk cId="1110189104" sldId="289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28.697" v="8" actId="26606"/>
          <ac:spMkLst>
            <pc:docMk/>
            <pc:sldMk cId="1110189104" sldId="289"/>
            <ac:spMk id="14" creationId="{463EEC44-1BA3-44ED-81FC-A644B04B2A44}"/>
          </ac:spMkLst>
        </pc:spChg>
      </pc:sldChg>
      <pc:sldChg chg="addSp modSp mod setBg">
        <pc:chgData name="Tejaswini Jammi" userId="693d46da04af14d0" providerId="LiveId" clId="{CB505A81-763E-4F9C-85F0-8ED6EAACA766}" dt="2025-12-15T04:07:49.266" v="16" actId="403"/>
        <pc:sldMkLst>
          <pc:docMk/>
          <pc:sldMk cId="1246908012" sldId="290"/>
        </pc:sldMkLst>
        <pc:spChg chg="mod">
          <ac:chgData name="Tejaswini Jammi" userId="693d46da04af14d0" providerId="LiveId" clId="{CB505A81-763E-4F9C-85F0-8ED6EAACA766}" dt="2025-12-15T04:07:31.474" v="9" actId="26606"/>
          <ac:spMkLst>
            <pc:docMk/>
            <pc:sldMk cId="1246908012" sldId="290"/>
            <ac:spMk id="2" creationId="{738FAA3B-932B-A0B9-12DE-D6F254FBA6E1}"/>
          </ac:spMkLst>
        </pc:spChg>
        <pc:spChg chg="mod">
          <ac:chgData name="Tejaswini Jammi" userId="693d46da04af14d0" providerId="LiveId" clId="{CB505A81-763E-4F9C-85F0-8ED6EAACA766}" dt="2025-12-15T04:07:49.266" v="16" actId="403"/>
          <ac:spMkLst>
            <pc:docMk/>
            <pc:sldMk cId="1246908012" sldId="290"/>
            <ac:spMk id="3" creationId="{7F2BD113-B5AC-FC88-B738-17663B7DBBC9}"/>
          </ac:spMkLst>
        </pc:spChg>
        <pc:spChg chg="add">
          <ac:chgData name="Tejaswini Jammi" userId="693d46da04af14d0" providerId="LiveId" clId="{CB505A81-763E-4F9C-85F0-8ED6EAACA766}" dt="2025-12-15T04:07:31.474" v="9" actId="26606"/>
          <ac:spMkLst>
            <pc:docMk/>
            <pc:sldMk cId="1246908012" sldId="290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31.474" v="9" actId="26606"/>
          <ac:spMkLst>
            <pc:docMk/>
            <pc:sldMk cId="1246908012" sldId="290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31.474" v="9" actId="26606"/>
          <ac:spMkLst>
            <pc:docMk/>
            <pc:sldMk cId="1246908012" sldId="290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31.474" v="9" actId="26606"/>
          <ac:spMkLst>
            <pc:docMk/>
            <pc:sldMk cId="1246908012" sldId="290"/>
            <ac:spMk id="14" creationId="{463EEC44-1BA3-44ED-81FC-A644B04B2A44}"/>
          </ac:spMkLst>
        </pc:spChg>
      </pc:sldChg>
      <pc:sldChg chg="addSp modSp mod setBg">
        <pc:chgData name="Tejaswini Jammi" userId="693d46da04af14d0" providerId="LiveId" clId="{CB505A81-763E-4F9C-85F0-8ED6EAACA766}" dt="2025-12-15T04:07:41.611" v="13" actId="27636"/>
        <pc:sldMkLst>
          <pc:docMk/>
          <pc:sldMk cId="1453458126" sldId="291"/>
        </pc:sldMkLst>
        <pc:spChg chg="mod">
          <ac:chgData name="Tejaswini Jammi" userId="693d46da04af14d0" providerId="LiveId" clId="{CB505A81-763E-4F9C-85F0-8ED6EAACA766}" dt="2025-12-15T04:07:35.374" v="10" actId="26606"/>
          <ac:spMkLst>
            <pc:docMk/>
            <pc:sldMk cId="1453458126" sldId="291"/>
            <ac:spMk id="2" creationId="{16E21FAE-14B8-F103-D424-6E1EE7CB952F}"/>
          </ac:spMkLst>
        </pc:spChg>
        <pc:spChg chg="mod">
          <ac:chgData name="Tejaswini Jammi" userId="693d46da04af14d0" providerId="LiveId" clId="{CB505A81-763E-4F9C-85F0-8ED6EAACA766}" dt="2025-12-15T04:07:41.611" v="13" actId="27636"/>
          <ac:spMkLst>
            <pc:docMk/>
            <pc:sldMk cId="1453458126" sldId="291"/>
            <ac:spMk id="3" creationId="{A10C1390-C19E-FF02-49E5-E6F01394B061}"/>
          </ac:spMkLst>
        </pc:spChg>
        <pc:spChg chg="add">
          <ac:chgData name="Tejaswini Jammi" userId="693d46da04af14d0" providerId="LiveId" clId="{CB505A81-763E-4F9C-85F0-8ED6EAACA766}" dt="2025-12-15T04:07:35.374" v="10" actId="26606"/>
          <ac:spMkLst>
            <pc:docMk/>
            <pc:sldMk cId="1453458126" sldId="291"/>
            <ac:spMk id="8" creationId="{1C799903-48D5-4A31-A1A2-541072D9771E}"/>
          </ac:spMkLst>
        </pc:spChg>
        <pc:spChg chg="add">
          <ac:chgData name="Tejaswini Jammi" userId="693d46da04af14d0" providerId="LiveId" clId="{CB505A81-763E-4F9C-85F0-8ED6EAACA766}" dt="2025-12-15T04:07:35.374" v="10" actId="26606"/>
          <ac:spMkLst>
            <pc:docMk/>
            <pc:sldMk cId="1453458126" sldId="291"/>
            <ac:spMk id="10" creationId="{8EFFF109-FC58-4FD3-BE05-9775A1310F55}"/>
          </ac:spMkLst>
        </pc:spChg>
        <pc:spChg chg="add">
          <ac:chgData name="Tejaswini Jammi" userId="693d46da04af14d0" providerId="LiveId" clId="{CB505A81-763E-4F9C-85F0-8ED6EAACA766}" dt="2025-12-15T04:07:35.374" v="10" actId="26606"/>
          <ac:spMkLst>
            <pc:docMk/>
            <pc:sldMk cId="1453458126" sldId="291"/>
            <ac:spMk id="12" creationId="{E1B96AD6-92A9-4273-A62B-96A1C3E0BA95}"/>
          </ac:spMkLst>
        </pc:spChg>
        <pc:spChg chg="add">
          <ac:chgData name="Tejaswini Jammi" userId="693d46da04af14d0" providerId="LiveId" clId="{CB505A81-763E-4F9C-85F0-8ED6EAACA766}" dt="2025-12-15T04:07:35.374" v="10" actId="26606"/>
          <ac:spMkLst>
            <pc:docMk/>
            <pc:sldMk cId="1453458126" sldId="291"/>
            <ac:spMk id="14" creationId="{463EEC44-1BA3-44ED-81FC-A644B04B2A4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5.svg"/><Relationship Id="rId4" Type="http://schemas.openxmlformats.org/officeDocument/2006/relationships/image" Target="../media/image16.svg"/><Relationship Id="rId9" Type="http://schemas.openxmlformats.org/officeDocument/2006/relationships/image" Target="../media/image4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5.svg"/><Relationship Id="rId4" Type="http://schemas.openxmlformats.org/officeDocument/2006/relationships/image" Target="../media/image16.svg"/><Relationship Id="rId9" Type="http://schemas.openxmlformats.org/officeDocument/2006/relationships/image" Target="../media/image4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C825B-03FB-41D6-8C9A-0001E1B139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715BDC-C7C8-4037-A8F6-3F6D91746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Bank statements are unstructured, inconsistent, and hard to analyze</a:t>
          </a:r>
        </a:p>
      </dgm:t>
    </dgm:pt>
    <dgm:pt modelId="{307D907C-7560-44DC-91FC-D6D0C4515343}" type="parTrans" cxnId="{6227AE07-2DC2-4562-878A-592FB6EAEA0E}">
      <dgm:prSet/>
      <dgm:spPr/>
      <dgm:t>
        <a:bodyPr/>
        <a:lstStyle/>
        <a:p>
          <a:endParaRPr lang="en-US"/>
        </a:p>
      </dgm:t>
    </dgm:pt>
    <dgm:pt modelId="{5C0EB7FD-2D3D-4DA6-B331-D184F746D695}" type="sibTrans" cxnId="{6227AE07-2DC2-4562-878A-592FB6EAEA0E}">
      <dgm:prSet/>
      <dgm:spPr/>
      <dgm:t>
        <a:bodyPr/>
        <a:lstStyle/>
        <a:p>
          <a:endParaRPr lang="en-US"/>
        </a:p>
      </dgm:t>
    </dgm:pt>
    <dgm:pt modelId="{3448C544-BE61-418C-8559-CD07B38D24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manually review long PDFs every month</a:t>
          </a:r>
        </a:p>
      </dgm:t>
    </dgm:pt>
    <dgm:pt modelId="{55F0C6B3-3E80-4801-8BE4-8578022F87F4}" type="parTrans" cxnId="{50CC48B8-04EE-4AF3-BBB8-9BF97C36F41E}">
      <dgm:prSet/>
      <dgm:spPr/>
      <dgm:t>
        <a:bodyPr/>
        <a:lstStyle/>
        <a:p>
          <a:endParaRPr lang="en-US"/>
        </a:p>
      </dgm:t>
    </dgm:pt>
    <dgm:pt modelId="{17454F48-7D54-4214-BE01-786CFD4B5096}" type="sibTrans" cxnId="{50CC48B8-04EE-4AF3-BBB8-9BF97C36F41E}">
      <dgm:prSet/>
      <dgm:spPr/>
      <dgm:t>
        <a:bodyPr/>
        <a:lstStyle/>
        <a:p>
          <a:endParaRPr lang="en-US"/>
        </a:p>
      </dgm:t>
    </dgm:pt>
    <dgm:pt modelId="{F8C6F9BB-D8DB-4A05-9181-74F3BD1FC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Expense tracking apps often require manual tagging</a:t>
          </a:r>
        </a:p>
      </dgm:t>
    </dgm:pt>
    <dgm:pt modelId="{4D734AD9-DF57-4FFC-A1B2-8A91DBACBA14}" type="parTrans" cxnId="{BBC305AC-28C4-4240-BDEE-5C8C039DC049}">
      <dgm:prSet/>
      <dgm:spPr/>
      <dgm:t>
        <a:bodyPr/>
        <a:lstStyle/>
        <a:p>
          <a:endParaRPr lang="en-US"/>
        </a:p>
      </dgm:t>
    </dgm:pt>
    <dgm:pt modelId="{61F9600C-CE67-42AB-AC86-157897EBF259}" type="sibTrans" cxnId="{BBC305AC-28C4-4240-BDEE-5C8C039DC049}">
      <dgm:prSet/>
      <dgm:spPr/>
      <dgm:t>
        <a:bodyPr/>
        <a:lstStyle/>
        <a:p>
          <a:endParaRPr lang="en-US"/>
        </a:p>
      </dgm:t>
    </dgm:pt>
    <dgm:pt modelId="{1B5A218A-2CFD-413B-AF0E-623165C72E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personalized insights for financial decision-making</a:t>
          </a:r>
        </a:p>
      </dgm:t>
    </dgm:pt>
    <dgm:pt modelId="{974FF9C7-4D45-4781-89E8-806A8B9C7045}" type="parTrans" cxnId="{DA46E94A-DFBD-4E32-9003-2D816D2D12A7}">
      <dgm:prSet/>
      <dgm:spPr/>
      <dgm:t>
        <a:bodyPr/>
        <a:lstStyle/>
        <a:p>
          <a:endParaRPr lang="en-US"/>
        </a:p>
      </dgm:t>
    </dgm:pt>
    <dgm:pt modelId="{69EDFCAE-0196-4956-AFDE-8525A1DD1FF3}" type="sibTrans" cxnId="{DA46E94A-DFBD-4E32-9003-2D816D2D12A7}">
      <dgm:prSet/>
      <dgm:spPr/>
      <dgm:t>
        <a:bodyPr/>
        <a:lstStyle/>
        <a:p>
          <a:endParaRPr lang="en-US"/>
        </a:p>
      </dgm:t>
    </dgm:pt>
    <dgm:pt modelId="{F8F6F5D6-CBE2-4D3F-8696-BFC09EA56C4B}" type="pres">
      <dgm:prSet presAssocID="{E33C825B-03FB-41D6-8C9A-0001E1B139A3}" presName="root" presStyleCnt="0">
        <dgm:presLayoutVars>
          <dgm:dir/>
          <dgm:resizeHandles val="exact"/>
        </dgm:presLayoutVars>
      </dgm:prSet>
      <dgm:spPr/>
    </dgm:pt>
    <dgm:pt modelId="{4B7A73AB-26EB-4D6C-BD3B-A523203C1B86}" type="pres">
      <dgm:prSet presAssocID="{97715BDC-C7C8-4037-A8F6-3F6D91746CEB}" presName="compNode" presStyleCnt="0"/>
      <dgm:spPr/>
    </dgm:pt>
    <dgm:pt modelId="{39E11A77-77FF-4F1D-8C44-FD0FCE4D973C}" type="pres">
      <dgm:prSet presAssocID="{97715BDC-C7C8-4037-A8F6-3F6D91746CEB}" presName="bgRect" presStyleLbl="bgShp" presStyleIdx="0" presStyleCnt="4"/>
      <dgm:spPr/>
    </dgm:pt>
    <dgm:pt modelId="{DDA72CAA-3976-4AEE-B253-3E904246CD7E}" type="pres">
      <dgm:prSet presAssocID="{97715BDC-C7C8-4037-A8F6-3F6D91746C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CFD4AF7E-7D39-452D-97CC-0FC6C3484297}" type="pres">
      <dgm:prSet presAssocID="{97715BDC-C7C8-4037-A8F6-3F6D91746CEB}" presName="spaceRect" presStyleCnt="0"/>
      <dgm:spPr/>
    </dgm:pt>
    <dgm:pt modelId="{9041BB47-D4F6-4309-9A43-8DA7A0ED3ECE}" type="pres">
      <dgm:prSet presAssocID="{97715BDC-C7C8-4037-A8F6-3F6D91746CEB}" presName="parTx" presStyleLbl="revTx" presStyleIdx="0" presStyleCnt="4">
        <dgm:presLayoutVars>
          <dgm:chMax val="0"/>
          <dgm:chPref val="0"/>
        </dgm:presLayoutVars>
      </dgm:prSet>
      <dgm:spPr/>
    </dgm:pt>
    <dgm:pt modelId="{7761E391-CC22-4BF9-A6B2-B5F1FB0700BF}" type="pres">
      <dgm:prSet presAssocID="{5C0EB7FD-2D3D-4DA6-B331-D184F746D695}" presName="sibTrans" presStyleCnt="0"/>
      <dgm:spPr/>
    </dgm:pt>
    <dgm:pt modelId="{35FA556E-0E67-479F-928A-DE4520782545}" type="pres">
      <dgm:prSet presAssocID="{3448C544-BE61-418C-8559-CD07B38D2459}" presName="compNode" presStyleCnt="0"/>
      <dgm:spPr/>
    </dgm:pt>
    <dgm:pt modelId="{DCEE9EEF-D9A8-48FA-B884-4974D6AAF4ED}" type="pres">
      <dgm:prSet presAssocID="{3448C544-BE61-418C-8559-CD07B38D2459}" presName="bgRect" presStyleLbl="bgShp" presStyleIdx="1" presStyleCnt="4"/>
      <dgm:spPr/>
    </dgm:pt>
    <dgm:pt modelId="{280923DB-2333-464F-8D51-6CDBB86F1122}" type="pres">
      <dgm:prSet presAssocID="{3448C544-BE61-418C-8559-CD07B38D24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E9AC39-B73A-4B34-8544-1C67100DAE45}" type="pres">
      <dgm:prSet presAssocID="{3448C544-BE61-418C-8559-CD07B38D2459}" presName="spaceRect" presStyleCnt="0"/>
      <dgm:spPr/>
    </dgm:pt>
    <dgm:pt modelId="{4D6D87CF-1D13-4664-8274-E9F92AA28FE3}" type="pres">
      <dgm:prSet presAssocID="{3448C544-BE61-418C-8559-CD07B38D2459}" presName="parTx" presStyleLbl="revTx" presStyleIdx="1" presStyleCnt="4">
        <dgm:presLayoutVars>
          <dgm:chMax val="0"/>
          <dgm:chPref val="0"/>
        </dgm:presLayoutVars>
      </dgm:prSet>
      <dgm:spPr/>
    </dgm:pt>
    <dgm:pt modelId="{18E86D5B-AFB4-44A2-A45E-BEF02171DAC4}" type="pres">
      <dgm:prSet presAssocID="{17454F48-7D54-4214-BE01-786CFD4B5096}" presName="sibTrans" presStyleCnt="0"/>
      <dgm:spPr/>
    </dgm:pt>
    <dgm:pt modelId="{FF934D17-274F-44A4-BCE9-E7BC4B8B0ADB}" type="pres">
      <dgm:prSet presAssocID="{F8C6F9BB-D8DB-4A05-9181-74F3BD1FCB8F}" presName="compNode" presStyleCnt="0"/>
      <dgm:spPr/>
    </dgm:pt>
    <dgm:pt modelId="{28E98B08-92A3-4750-BC41-BEC977B70A53}" type="pres">
      <dgm:prSet presAssocID="{F8C6F9BB-D8DB-4A05-9181-74F3BD1FCB8F}" presName="bgRect" presStyleLbl="bgShp" presStyleIdx="2" presStyleCnt="4"/>
      <dgm:spPr/>
    </dgm:pt>
    <dgm:pt modelId="{0AF1CE75-81AB-4924-9E83-5CCABFC7816A}" type="pres">
      <dgm:prSet presAssocID="{F8C6F9BB-D8DB-4A05-9181-74F3BD1FCB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5B98E47-A1E6-4519-BE52-2B5CB716D1F3}" type="pres">
      <dgm:prSet presAssocID="{F8C6F9BB-D8DB-4A05-9181-74F3BD1FCB8F}" presName="spaceRect" presStyleCnt="0"/>
      <dgm:spPr/>
    </dgm:pt>
    <dgm:pt modelId="{8041BC0C-2EF5-4D20-9E13-3905DCB5E13B}" type="pres">
      <dgm:prSet presAssocID="{F8C6F9BB-D8DB-4A05-9181-74F3BD1FCB8F}" presName="parTx" presStyleLbl="revTx" presStyleIdx="2" presStyleCnt="4">
        <dgm:presLayoutVars>
          <dgm:chMax val="0"/>
          <dgm:chPref val="0"/>
        </dgm:presLayoutVars>
      </dgm:prSet>
      <dgm:spPr/>
    </dgm:pt>
    <dgm:pt modelId="{F675AE50-3BE4-4749-A635-DF8BCD324DE3}" type="pres">
      <dgm:prSet presAssocID="{61F9600C-CE67-42AB-AC86-157897EBF259}" presName="sibTrans" presStyleCnt="0"/>
      <dgm:spPr/>
    </dgm:pt>
    <dgm:pt modelId="{1C70A3F9-FA01-44AC-925C-E7469889285E}" type="pres">
      <dgm:prSet presAssocID="{1B5A218A-2CFD-413B-AF0E-623165C72E40}" presName="compNode" presStyleCnt="0"/>
      <dgm:spPr/>
    </dgm:pt>
    <dgm:pt modelId="{A4D0A87A-83A3-4C0F-92D3-D884DA505599}" type="pres">
      <dgm:prSet presAssocID="{1B5A218A-2CFD-413B-AF0E-623165C72E40}" presName="bgRect" presStyleLbl="bgShp" presStyleIdx="3" presStyleCnt="4"/>
      <dgm:spPr/>
    </dgm:pt>
    <dgm:pt modelId="{4317364E-D848-4484-B88A-F48349AE4088}" type="pres">
      <dgm:prSet presAssocID="{1B5A218A-2CFD-413B-AF0E-623165C72E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47E3F34-363E-48B2-90D2-6C7D58537E1C}" type="pres">
      <dgm:prSet presAssocID="{1B5A218A-2CFD-413B-AF0E-623165C72E40}" presName="spaceRect" presStyleCnt="0"/>
      <dgm:spPr/>
    </dgm:pt>
    <dgm:pt modelId="{6FB72080-60DD-4A74-B944-8D3BE92971F1}" type="pres">
      <dgm:prSet presAssocID="{1B5A218A-2CFD-413B-AF0E-623165C72E4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227AE07-2DC2-4562-878A-592FB6EAEA0E}" srcId="{E33C825B-03FB-41D6-8C9A-0001E1B139A3}" destId="{97715BDC-C7C8-4037-A8F6-3F6D91746CEB}" srcOrd="0" destOrd="0" parTransId="{307D907C-7560-44DC-91FC-D6D0C4515343}" sibTransId="{5C0EB7FD-2D3D-4DA6-B331-D184F746D695}"/>
    <dgm:cxn modelId="{05C7610A-0E1E-4A78-BADB-92BF22795129}" type="presOf" srcId="{1B5A218A-2CFD-413B-AF0E-623165C72E40}" destId="{6FB72080-60DD-4A74-B944-8D3BE92971F1}" srcOrd="0" destOrd="0" presId="urn:microsoft.com/office/officeart/2018/2/layout/IconVerticalSolidList"/>
    <dgm:cxn modelId="{A637882C-AB1B-4575-941F-50616819CADB}" type="presOf" srcId="{F8C6F9BB-D8DB-4A05-9181-74F3BD1FCB8F}" destId="{8041BC0C-2EF5-4D20-9E13-3905DCB5E13B}" srcOrd="0" destOrd="0" presId="urn:microsoft.com/office/officeart/2018/2/layout/IconVerticalSolidList"/>
    <dgm:cxn modelId="{D5277A3E-EEE1-45BE-83DB-53BF87A49390}" type="presOf" srcId="{97715BDC-C7C8-4037-A8F6-3F6D91746CEB}" destId="{9041BB47-D4F6-4309-9A43-8DA7A0ED3ECE}" srcOrd="0" destOrd="0" presId="urn:microsoft.com/office/officeart/2018/2/layout/IconVerticalSolidList"/>
    <dgm:cxn modelId="{DA46E94A-DFBD-4E32-9003-2D816D2D12A7}" srcId="{E33C825B-03FB-41D6-8C9A-0001E1B139A3}" destId="{1B5A218A-2CFD-413B-AF0E-623165C72E40}" srcOrd="3" destOrd="0" parTransId="{974FF9C7-4D45-4781-89E8-806A8B9C7045}" sibTransId="{69EDFCAE-0196-4956-AFDE-8525A1DD1FF3}"/>
    <dgm:cxn modelId="{BBC305AC-28C4-4240-BDEE-5C8C039DC049}" srcId="{E33C825B-03FB-41D6-8C9A-0001E1B139A3}" destId="{F8C6F9BB-D8DB-4A05-9181-74F3BD1FCB8F}" srcOrd="2" destOrd="0" parTransId="{4D734AD9-DF57-4FFC-A1B2-8A91DBACBA14}" sibTransId="{61F9600C-CE67-42AB-AC86-157897EBF259}"/>
    <dgm:cxn modelId="{50CC48B8-04EE-4AF3-BBB8-9BF97C36F41E}" srcId="{E33C825B-03FB-41D6-8C9A-0001E1B139A3}" destId="{3448C544-BE61-418C-8559-CD07B38D2459}" srcOrd="1" destOrd="0" parTransId="{55F0C6B3-3E80-4801-8BE4-8578022F87F4}" sibTransId="{17454F48-7D54-4214-BE01-786CFD4B5096}"/>
    <dgm:cxn modelId="{840001BB-FF88-448F-B496-DCF1219712DD}" type="presOf" srcId="{E33C825B-03FB-41D6-8C9A-0001E1B139A3}" destId="{F8F6F5D6-CBE2-4D3F-8696-BFC09EA56C4B}" srcOrd="0" destOrd="0" presId="urn:microsoft.com/office/officeart/2018/2/layout/IconVerticalSolidList"/>
    <dgm:cxn modelId="{BF82F3FB-C550-4CE4-90D8-C3110EE16AA6}" type="presOf" srcId="{3448C544-BE61-418C-8559-CD07B38D2459}" destId="{4D6D87CF-1D13-4664-8274-E9F92AA28FE3}" srcOrd="0" destOrd="0" presId="urn:microsoft.com/office/officeart/2018/2/layout/IconVerticalSolidList"/>
    <dgm:cxn modelId="{E48D19F1-BA66-4381-982A-A9A6A646926E}" type="presParOf" srcId="{F8F6F5D6-CBE2-4D3F-8696-BFC09EA56C4B}" destId="{4B7A73AB-26EB-4D6C-BD3B-A523203C1B86}" srcOrd="0" destOrd="0" presId="urn:microsoft.com/office/officeart/2018/2/layout/IconVerticalSolidList"/>
    <dgm:cxn modelId="{370375EE-FDC5-4435-B432-E956DAA7CF60}" type="presParOf" srcId="{4B7A73AB-26EB-4D6C-BD3B-A523203C1B86}" destId="{39E11A77-77FF-4F1D-8C44-FD0FCE4D973C}" srcOrd="0" destOrd="0" presId="urn:microsoft.com/office/officeart/2018/2/layout/IconVerticalSolidList"/>
    <dgm:cxn modelId="{2EDE764F-A7E9-4055-94B4-38F27D1E6ED0}" type="presParOf" srcId="{4B7A73AB-26EB-4D6C-BD3B-A523203C1B86}" destId="{DDA72CAA-3976-4AEE-B253-3E904246CD7E}" srcOrd="1" destOrd="0" presId="urn:microsoft.com/office/officeart/2018/2/layout/IconVerticalSolidList"/>
    <dgm:cxn modelId="{3AB09538-A17E-44B7-87C3-02DBA696E4C3}" type="presParOf" srcId="{4B7A73AB-26EB-4D6C-BD3B-A523203C1B86}" destId="{CFD4AF7E-7D39-452D-97CC-0FC6C3484297}" srcOrd="2" destOrd="0" presId="urn:microsoft.com/office/officeart/2018/2/layout/IconVerticalSolidList"/>
    <dgm:cxn modelId="{F664AF8A-0743-4FB5-9AE8-705BE3D26CF0}" type="presParOf" srcId="{4B7A73AB-26EB-4D6C-BD3B-A523203C1B86}" destId="{9041BB47-D4F6-4309-9A43-8DA7A0ED3ECE}" srcOrd="3" destOrd="0" presId="urn:microsoft.com/office/officeart/2018/2/layout/IconVerticalSolidList"/>
    <dgm:cxn modelId="{977A73FC-63F5-4EE6-B2C8-3C55C50C20E6}" type="presParOf" srcId="{F8F6F5D6-CBE2-4D3F-8696-BFC09EA56C4B}" destId="{7761E391-CC22-4BF9-A6B2-B5F1FB0700BF}" srcOrd="1" destOrd="0" presId="urn:microsoft.com/office/officeart/2018/2/layout/IconVerticalSolidList"/>
    <dgm:cxn modelId="{DA7C312E-A2CD-47A2-92B5-DCFA819435D8}" type="presParOf" srcId="{F8F6F5D6-CBE2-4D3F-8696-BFC09EA56C4B}" destId="{35FA556E-0E67-479F-928A-DE4520782545}" srcOrd="2" destOrd="0" presId="urn:microsoft.com/office/officeart/2018/2/layout/IconVerticalSolidList"/>
    <dgm:cxn modelId="{2031B428-FA4D-45C8-BD89-81B7650D3742}" type="presParOf" srcId="{35FA556E-0E67-479F-928A-DE4520782545}" destId="{DCEE9EEF-D9A8-48FA-B884-4974D6AAF4ED}" srcOrd="0" destOrd="0" presId="urn:microsoft.com/office/officeart/2018/2/layout/IconVerticalSolidList"/>
    <dgm:cxn modelId="{F081BDFF-3725-4192-980D-53DB785481B9}" type="presParOf" srcId="{35FA556E-0E67-479F-928A-DE4520782545}" destId="{280923DB-2333-464F-8D51-6CDBB86F1122}" srcOrd="1" destOrd="0" presId="urn:microsoft.com/office/officeart/2018/2/layout/IconVerticalSolidList"/>
    <dgm:cxn modelId="{EE13B354-B9EA-4D39-B63F-D8AA63662C02}" type="presParOf" srcId="{35FA556E-0E67-479F-928A-DE4520782545}" destId="{C8E9AC39-B73A-4B34-8544-1C67100DAE45}" srcOrd="2" destOrd="0" presId="urn:microsoft.com/office/officeart/2018/2/layout/IconVerticalSolidList"/>
    <dgm:cxn modelId="{316CF370-1795-4343-9F72-BBB0AF449702}" type="presParOf" srcId="{35FA556E-0E67-479F-928A-DE4520782545}" destId="{4D6D87CF-1D13-4664-8274-E9F92AA28FE3}" srcOrd="3" destOrd="0" presId="urn:microsoft.com/office/officeart/2018/2/layout/IconVerticalSolidList"/>
    <dgm:cxn modelId="{250E1FAF-7409-40E3-8736-7870C6827E00}" type="presParOf" srcId="{F8F6F5D6-CBE2-4D3F-8696-BFC09EA56C4B}" destId="{18E86D5B-AFB4-44A2-A45E-BEF02171DAC4}" srcOrd="3" destOrd="0" presId="urn:microsoft.com/office/officeart/2018/2/layout/IconVerticalSolidList"/>
    <dgm:cxn modelId="{A296A095-BB2C-40ED-A999-8F0068B308A2}" type="presParOf" srcId="{F8F6F5D6-CBE2-4D3F-8696-BFC09EA56C4B}" destId="{FF934D17-274F-44A4-BCE9-E7BC4B8B0ADB}" srcOrd="4" destOrd="0" presId="urn:microsoft.com/office/officeart/2018/2/layout/IconVerticalSolidList"/>
    <dgm:cxn modelId="{958E8B09-A438-47E9-9558-EA3E1976595E}" type="presParOf" srcId="{FF934D17-274F-44A4-BCE9-E7BC4B8B0ADB}" destId="{28E98B08-92A3-4750-BC41-BEC977B70A53}" srcOrd="0" destOrd="0" presId="urn:microsoft.com/office/officeart/2018/2/layout/IconVerticalSolidList"/>
    <dgm:cxn modelId="{A6206CE1-09B3-4EB1-8249-F70150286E8C}" type="presParOf" srcId="{FF934D17-274F-44A4-BCE9-E7BC4B8B0ADB}" destId="{0AF1CE75-81AB-4924-9E83-5CCABFC7816A}" srcOrd="1" destOrd="0" presId="urn:microsoft.com/office/officeart/2018/2/layout/IconVerticalSolidList"/>
    <dgm:cxn modelId="{039F6FBC-F348-4EE1-B808-245130E2D77C}" type="presParOf" srcId="{FF934D17-274F-44A4-BCE9-E7BC4B8B0ADB}" destId="{D5B98E47-A1E6-4519-BE52-2B5CB716D1F3}" srcOrd="2" destOrd="0" presId="urn:microsoft.com/office/officeart/2018/2/layout/IconVerticalSolidList"/>
    <dgm:cxn modelId="{2443C129-5836-4DF2-8D6A-3A0DD6BA6FC0}" type="presParOf" srcId="{FF934D17-274F-44A4-BCE9-E7BC4B8B0ADB}" destId="{8041BC0C-2EF5-4D20-9E13-3905DCB5E13B}" srcOrd="3" destOrd="0" presId="urn:microsoft.com/office/officeart/2018/2/layout/IconVerticalSolidList"/>
    <dgm:cxn modelId="{6B74C5D9-D473-439D-8C8B-78D1DC57EA72}" type="presParOf" srcId="{F8F6F5D6-CBE2-4D3F-8696-BFC09EA56C4B}" destId="{F675AE50-3BE4-4749-A635-DF8BCD324DE3}" srcOrd="5" destOrd="0" presId="urn:microsoft.com/office/officeart/2018/2/layout/IconVerticalSolidList"/>
    <dgm:cxn modelId="{C6DA0C9C-C90B-479B-BD74-5456FF2604A9}" type="presParOf" srcId="{F8F6F5D6-CBE2-4D3F-8696-BFC09EA56C4B}" destId="{1C70A3F9-FA01-44AC-925C-E7469889285E}" srcOrd="6" destOrd="0" presId="urn:microsoft.com/office/officeart/2018/2/layout/IconVerticalSolidList"/>
    <dgm:cxn modelId="{C999653A-9C19-4E8C-95AB-43402D01AAD8}" type="presParOf" srcId="{1C70A3F9-FA01-44AC-925C-E7469889285E}" destId="{A4D0A87A-83A3-4C0F-92D3-D884DA505599}" srcOrd="0" destOrd="0" presId="urn:microsoft.com/office/officeart/2018/2/layout/IconVerticalSolidList"/>
    <dgm:cxn modelId="{D59BB7CC-5B79-44E6-923E-F54A0F16B297}" type="presParOf" srcId="{1C70A3F9-FA01-44AC-925C-E7469889285E}" destId="{4317364E-D848-4484-B88A-F48349AE4088}" srcOrd="1" destOrd="0" presId="urn:microsoft.com/office/officeart/2018/2/layout/IconVerticalSolidList"/>
    <dgm:cxn modelId="{CF67EEB8-3373-4C08-936C-837393F905BF}" type="presParOf" srcId="{1C70A3F9-FA01-44AC-925C-E7469889285E}" destId="{747E3F34-363E-48B2-90D2-6C7D58537E1C}" srcOrd="2" destOrd="0" presId="urn:microsoft.com/office/officeart/2018/2/layout/IconVerticalSolidList"/>
    <dgm:cxn modelId="{2A7BDA34-5693-46B0-AB34-250D4D4FB321}" type="presParOf" srcId="{1C70A3F9-FA01-44AC-925C-E7469889285E}" destId="{6FB72080-60DD-4A74-B944-8D3BE92971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717870-CA11-4ECE-BCEB-CD1D2E2BE948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2E5711-55F4-4B07-872B-41B9437EA593}">
      <dgm:prSet/>
      <dgm:spPr/>
      <dgm:t>
        <a:bodyPr/>
        <a:lstStyle/>
        <a:p>
          <a:r>
            <a:rPr lang="en-US"/>
            <a:t>Multiple bank accounts → No unified view</a:t>
          </a:r>
        </a:p>
      </dgm:t>
    </dgm:pt>
    <dgm:pt modelId="{026EDC33-9417-40B0-8C01-BCEDEAA79B64}" type="parTrans" cxnId="{67F713A5-07CF-4164-97D4-3B527C227434}">
      <dgm:prSet/>
      <dgm:spPr/>
      <dgm:t>
        <a:bodyPr/>
        <a:lstStyle/>
        <a:p>
          <a:endParaRPr lang="en-US"/>
        </a:p>
      </dgm:t>
    </dgm:pt>
    <dgm:pt modelId="{E0B02E29-835B-4886-B0E0-F84EE34DC427}" type="sibTrans" cxnId="{67F713A5-07CF-4164-97D4-3B527C227434}">
      <dgm:prSet/>
      <dgm:spPr/>
      <dgm:t>
        <a:bodyPr/>
        <a:lstStyle/>
        <a:p>
          <a:endParaRPr lang="en-US"/>
        </a:p>
      </dgm:t>
    </dgm:pt>
    <dgm:pt modelId="{C4DFBFE7-118D-4D6C-B033-95D052B88D4A}">
      <dgm:prSet/>
      <dgm:spPr/>
      <dgm:t>
        <a:bodyPr/>
        <a:lstStyle/>
        <a:p>
          <a:r>
            <a:rPr lang="en-US"/>
            <a:t>Manual expense management is error-prone</a:t>
          </a:r>
        </a:p>
      </dgm:t>
    </dgm:pt>
    <dgm:pt modelId="{0D2DFF41-303E-4484-B761-A484F5B419B1}" type="parTrans" cxnId="{D8793ADE-8088-4E96-A243-E4400E988DFE}">
      <dgm:prSet/>
      <dgm:spPr/>
      <dgm:t>
        <a:bodyPr/>
        <a:lstStyle/>
        <a:p>
          <a:endParaRPr lang="en-US"/>
        </a:p>
      </dgm:t>
    </dgm:pt>
    <dgm:pt modelId="{4231A7A1-7E47-4472-9DC6-23487EF4D367}" type="sibTrans" cxnId="{D8793ADE-8088-4E96-A243-E4400E988DFE}">
      <dgm:prSet/>
      <dgm:spPr/>
      <dgm:t>
        <a:bodyPr/>
        <a:lstStyle/>
        <a:p>
          <a:endParaRPr lang="en-US"/>
        </a:p>
      </dgm:t>
    </dgm:pt>
    <dgm:pt modelId="{4B4A4D1B-C496-4B7D-9540-2FA9DD4DE3BF}">
      <dgm:prSet/>
      <dgm:spPr/>
      <dgm:t>
        <a:bodyPr/>
        <a:lstStyle/>
        <a:p>
          <a:r>
            <a:rPr lang="en-US"/>
            <a:t>Need for automation + intelligent financial insights</a:t>
          </a:r>
        </a:p>
      </dgm:t>
    </dgm:pt>
    <dgm:pt modelId="{9958440F-2390-4213-B641-48BD0462860F}" type="parTrans" cxnId="{CC894727-B4CA-478E-BD97-DAF1AC75DEE1}">
      <dgm:prSet/>
      <dgm:spPr/>
      <dgm:t>
        <a:bodyPr/>
        <a:lstStyle/>
        <a:p>
          <a:endParaRPr lang="en-US"/>
        </a:p>
      </dgm:t>
    </dgm:pt>
    <dgm:pt modelId="{47E3F518-5E0C-4BDF-9D33-1B3E5644909D}" type="sibTrans" cxnId="{CC894727-B4CA-478E-BD97-DAF1AC75DEE1}">
      <dgm:prSet/>
      <dgm:spPr/>
      <dgm:t>
        <a:bodyPr/>
        <a:lstStyle/>
        <a:p>
          <a:endParaRPr lang="en-US"/>
        </a:p>
      </dgm:t>
    </dgm:pt>
    <dgm:pt modelId="{26A84ADC-CD4F-4989-A1A6-7D99EF99E222}">
      <dgm:prSet/>
      <dgm:spPr/>
      <dgm:t>
        <a:bodyPr/>
        <a:lstStyle/>
        <a:p>
          <a:r>
            <a:rPr lang="en-US"/>
            <a:t>Goal: A system that explains spending the way a human advisor would</a:t>
          </a:r>
        </a:p>
      </dgm:t>
    </dgm:pt>
    <dgm:pt modelId="{DF343FE0-5BDD-4AE1-BFED-B0EA704DCACA}" type="parTrans" cxnId="{BEED3D95-1DE2-4C5B-A5F6-BC57F90D0DD2}">
      <dgm:prSet/>
      <dgm:spPr/>
      <dgm:t>
        <a:bodyPr/>
        <a:lstStyle/>
        <a:p>
          <a:endParaRPr lang="en-US"/>
        </a:p>
      </dgm:t>
    </dgm:pt>
    <dgm:pt modelId="{1F581254-012B-42BF-871E-1313E103D6FC}" type="sibTrans" cxnId="{BEED3D95-1DE2-4C5B-A5F6-BC57F90D0DD2}">
      <dgm:prSet/>
      <dgm:spPr/>
      <dgm:t>
        <a:bodyPr/>
        <a:lstStyle/>
        <a:p>
          <a:endParaRPr lang="en-US"/>
        </a:p>
      </dgm:t>
    </dgm:pt>
    <dgm:pt modelId="{A4903E4D-6D9E-418D-B9DD-B75BAD9A8C75}" type="pres">
      <dgm:prSet presAssocID="{E3717870-CA11-4ECE-BCEB-CD1D2E2BE948}" presName="matrix" presStyleCnt="0">
        <dgm:presLayoutVars>
          <dgm:chMax val="1"/>
          <dgm:dir/>
          <dgm:resizeHandles val="exact"/>
        </dgm:presLayoutVars>
      </dgm:prSet>
      <dgm:spPr/>
    </dgm:pt>
    <dgm:pt modelId="{9B40A332-81DB-4EC9-ADE5-9C5A187759F9}" type="pres">
      <dgm:prSet presAssocID="{E3717870-CA11-4ECE-BCEB-CD1D2E2BE948}" presName="diamond" presStyleLbl="bgShp" presStyleIdx="0" presStyleCnt="1"/>
      <dgm:spPr/>
    </dgm:pt>
    <dgm:pt modelId="{1A7D7D20-E4A1-4EC7-A63B-CE33D0BA7196}" type="pres">
      <dgm:prSet presAssocID="{E3717870-CA11-4ECE-BCEB-CD1D2E2BE94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B48D003-6D4D-48F3-809A-67988B02EEE4}" type="pres">
      <dgm:prSet presAssocID="{E3717870-CA11-4ECE-BCEB-CD1D2E2BE94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DE610D-8E18-4293-B46A-AAD09C957192}" type="pres">
      <dgm:prSet presAssocID="{E3717870-CA11-4ECE-BCEB-CD1D2E2BE94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A48A03F-4126-4E1F-9249-46659A1788DA}" type="pres">
      <dgm:prSet presAssocID="{E3717870-CA11-4ECE-BCEB-CD1D2E2BE94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479F00A-37CD-46BE-9F89-C4AFF4F4C967}" type="presOf" srcId="{26A84ADC-CD4F-4989-A1A6-7D99EF99E222}" destId="{9A48A03F-4126-4E1F-9249-46659A1788DA}" srcOrd="0" destOrd="0" presId="urn:microsoft.com/office/officeart/2005/8/layout/matrix3"/>
    <dgm:cxn modelId="{1600180D-B872-4120-8616-4F36A820736B}" type="presOf" srcId="{C4DFBFE7-118D-4D6C-B033-95D052B88D4A}" destId="{1B48D003-6D4D-48F3-809A-67988B02EEE4}" srcOrd="0" destOrd="0" presId="urn:microsoft.com/office/officeart/2005/8/layout/matrix3"/>
    <dgm:cxn modelId="{CC894727-B4CA-478E-BD97-DAF1AC75DEE1}" srcId="{E3717870-CA11-4ECE-BCEB-CD1D2E2BE948}" destId="{4B4A4D1B-C496-4B7D-9540-2FA9DD4DE3BF}" srcOrd="2" destOrd="0" parTransId="{9958440F-2390-4213-B641-48BD0462860F}" sibTransId="{47E3F518-5E0C-4BDF-9D33-1B3E5644909D}"/>
    <dgm:cxn modelId="{B23E8558-8294-4BA8-94B2-6F969840F1EE}" type="presOf" srcId="{4B4A4D1B-C496-4B7D-9540-2FA9DD4DE3BF}" destId="{0ADE610D-8E18-4293-B46A-AAD09C957192}" srcOrd="0" destOrd="0" presId="urn:microsoft.com/office/officeart/2005/8/layout/matrix3"/>
    <dgm:cxn modelId="{BEED3D95-1DE2-4C5B-A5F6-BC57F90D0DD2}" srcId="{E3717870-CA11-4ECE-BCEB-CD1D2E2BE948}" destId="{26A84ADC-CD4F-4989-A1A6-7D99EF99E222}" srcOrd="3" destOrd="0" parTransId="{DF343FE0-5BDD-4AE1-BFED-B0EA704DCACA}" sibTransId="{1F581254-012B-42BF-871E-1313E103D6FC}"/>
    <dgm:cxn modelId="{67F713A5-07CF-4164-97D4-3B527C227434}" srcId="{E3717870-CA11-4ECE-BCEB-CD1D2E2BE948}" destId="{102E5711-55F4-4B07-872B-41B9437EA593}" srcOrd="0" destOrd="0" parTransId="{026EDC33-9417-40B0-8C01-BCEDEAA79B64}" sibTransId="{E0B02E29-835B-4886-B0E0-F84EE34DC427}"/>
    <dgm:cxn modelId="{9F72E4C9-F579-415D-9783-D6AA5F8F839A}" type="presOf" srcId="{102E5711-55F4-4B07-872B-41B9437EA593}" destId="{1A7D7D20-E4A1-4EC7-A63B-CE33D0BA7196}" srcOrd="0" destOrd="0" presId="urn:microsoft.com/office/officeart/2005/8/layout/matrix3"/>
    <dgm:cxn modelId="{D8793ADE-8088-4E96-A243-E4400E988DFE}" srcId="{E3717870-CA11-4ECE-BCEB-CD1D2E2BE948}" destId="{C4DFBFE7-118D-4D6C-B033-95D052B88D4A}" srcOrd="1" destOrd="0" parTransId="{0D2DFF41-303E-4484-B761-A484F5B419B1}" sibTransId="{4231A7A1-7E47-4472-9DC6-23487EF4D367}"/>
    <dgm:cxn modelId="{8A44E1E0-CD10-4F40-9772-75167AB141F2}" type="presOf" srcId="{E3717870-CA11-4ECE-BCEB-CD1D2E2BE948}" destId="{A4903E4D-6D9E-418D-B9DD-B75BAD9A8C75}" srcOrd="0" destOrd="0" presId="urn:microsoft.com/office/officeart/2005/8/layout/matrix3"/>
    <dgm:cxn modelId="{2DA16DF5-FBFD-4508-A8D7-D8E666B85F91}" type="presParOf" srcId="{A4903E4D-6D9E-418D-B9DD-B75BAD9A8C75}" destId="{9B40A332-81DB-4EC9-ADE5-9C5A187759F9}" srcOrd="0" destOrd="0" presId="urn:microsoft.com/office/officeart/2005/8/layout/matrix3"/>
    <dgm:cxn modelId="{7E7B0F85-CB34-4E8F-9089-BC5CEE9A4978}" type="presParOf" srcId="{A4903E4D-6D9E-418D-B9DD-B75BAD9A8C75}" destId="{1A7D7D20-E4A1-4EC7-A63B-CE33D0BA7196}" srcOrd="1" destOrd="0" presId="urn:microsoft.com/office/officeart/2005/8/layout/matrix3"/>
    <dgm:cxn modelId="{E4E84EF3-CAE4-498E-A1F1-23E795CE5F68}" type="presParOf" srcId="{A4903E4D-6D9E-418D-B9DD-B75BAD9A8C75}" destId="{1B48D003-6D4D-48F3-809A-67988B02EEE4}" srcOrd="2" destOrd="0" presId="urn:microsoft.com/office/officeart/2005/8/layout/matrix3"/>
    <dgm:cxn modelId="{14D5EF78-AE46-4287-8F06-15287F310F1A}" type="presParOf" srcId="{A4903E4D-6D9E-418D-B9DD-B75BAD9A8C75}" destId="{0ADE610D-8E18-4293-B46A-AAD09C957192}" srcOrd="3" destOrd="0" presId="urn:microsoft.com/office/officeart/2005/8/layout/matrix3"/>
    <dgm:cxn modelId="{A37BC2A9-6447-4CD1-9E15-10345E8A239A}" type="presParOf" srcId="{A4903E4D-6D9E-418D-B9DD-B75BAD9A8C75}" destId="{9A48A03F-4126-4E1F-9249-46659A1788D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8E4DB5-6482-4967-9414-9FEE80AF42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2556D-AB1D-4F4C-8927-366D7F6FAE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User uaploads bank statement PDF through the Streamlit interface</a:t>
          </a:r>
          <a:endParaRPr lang="en-US"/>
        </a:p>
      </dgm:t>
    </dgm:pt>
    <dgm:pt modelId="{1494A05B-193B-43DD-A0C2-18E0DE378DD9}" type="parTrans" cxnId="{24641E3D-D18B-448B-A459-CF6EC1A25F3F}">
      <dgm:prSet/>
      <dgm:spPr/>
      <dgm:t>
        <a:bodyPr/>
        <a:lstStyle/>
        <a:p>
          <a:endParaRPr lang="en-US"/>
        </a:p>
      </dgm:t>
    </dgm:pt>
    <dgm:pt modelId="{65CAAD57-719D-49B3-8ABB-7C1FA56D5F23}" type="sibTrans" cxnId="{24641E3D-D18B-448B-A459-CF6EC1A25F3F}">
      <dgm:prSet/>
      <dgm:spPr/>
      <dgm:t>
        <a:bodyPr/>
        <a:lstStyle/>
        <a:p>
          <a:endParaRPr lang="en-US"/>
        </a:p>
      </dgm:t>
    </dgm:pt>
    <dgm:pt modelId="{AA86D044-32A1-4FCC-AF8D-D2556224D3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OCR engine converts PDF statements into raw text</a:t>
          </a:r>
          <a:endParaRPr lang="en-US"/>
        </a:p>
      </dgm:t>
    </dgm:pt>
    <dgm:pt modelId="{AEA12519-C215-4FD8-AD49-4D5D263B4349}" type="parTrans" cxnId="{2C808E93-BE71-484A-A9AB-8A8E10829AE4}">
      <dgm:prSet/>
      <dgm:spPr/>
      <dgm:t>
        <a:bodyPr/>
        <a:lstStyle/>
        <a:p>
          <a:endParaRPr lang="en-US"/>
        </a:p>
      </dgm:t>
    </dgm:pt>
    <dgm:pt modelId="{24EAE05C-A8B0-442F-A280-E1D67FE03F96}" type="sibTrans" cxnId="{2C808E93-BE71-484A-A9AB-8A8E10829AE4}">
      <dgm:prSet/>
      <dgm:spPr/>
      <dgm:t>
        <a:bodyPr/>
        <a:lstStyle/>
        <a:p>
          <a:endParaRPr lang="en-US"/>
        </a:p>
      </dgm:t>
    </dgm:pt>
    <dgm:pt modelId="{7930E1D0-FF9C-4F0C-B425-942857A3BB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Large Language Model (LLM) extracts and normalizes statement sections</a:t>
          </a:r>
          <a:endParaRPr lang="en-US"/>
        </a:p>
      </dgm:t>
    </dgm:pt>
    <dgm:pt modelId="{3D810C29-8D09-4911-90C3-EEC701A8FD0F}" type="parTrans" cxnId="{05CD6642-FA21-46E5-AD40-A67B2FEE1C96}">
      <dgm:prSet/>
      <dgm:spPr/>
      <dgm:t>
        <a:bodyPr/>
        <a:lstStyle/>
        <a:p>
          <a:endParaRPr lang="en-US"/>
        </a:p>
      </dgm:t>
    </dgm:pt>
    <dgm:pt modelId="{4C260C6E-7051-45F1-87DA-115C891519CF}" type="sibTrans" cxnId="{05CD6642-FA21-46E5-AD40-A67B2FEE1C96}">
      <dgm:prSet/>
      <dgm:spPr/>
      <dgm:t>
        <a:bodyPr/>
        <a:lstStyle/>
        <a:p>
          <a:endParaRPr lang="en-US"/>
        </a:p>
      </dgm:t>
    </dgm:pt>
    <dgm:pt modelId="{187DB4F2-FA16-40A5-AF39-CC7E59FC5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Cleaned and structured data is stored in a PostgreSQL database</a:t>
          </a:r>
          <a:endParaRPr lang="en-US"/>
        </a:p>
      </dgm:t>
    </dgm:pt>
    <dgm:pt modelId="{1E8B2D61-9635-4E33-9CB1-DAFA29EB4962}" type="parTrans" cxnId="{617B4460-2AE1-4238-ACA8-67CBE223513A}">
      <dgm:prSet/>
      <dgm:spPr/>
      <dgm:t>
        <a:bodyPr/>
        <a:lstStyle/>
        <a:p>
          <a:endParaRPr lang="en-US"/>
        </a:p>
      </dgm:t>
    </dgm:pt>
    <dgm:pt modelId="{AB7AC2F2-5A86-4C31-ACC6-C10806F1F671}" type="sibTrans" cxnId="{617B4460-2AE1-4238-ACA8-67CBE223513A}">
      <dgm:prSet/>
      <dgm:spPr/>
      <dgm:t>
        <a:bodyPr/>
        <a:lstStyle/>
        <a:p>
          <a:endParaRPr lang="en-US"/>
        </a:p>
      </dgm:t>
    </dgm:pt>
    <dgm:pt modelId="{239F7C4D-3D41-441C-B870-059E01ADC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Chatbot engine queries database views to answer user financial questions</a:t>
          </a:r>
          <a:endParaRPr lang="en-US"/>
        </a:p>
      </dgm:t>
    </dgm:pt>
    <dgm:pt modelId="{8BC7A3BD-83A6-43B1-8541-0DF8628DE3F9}" type="parTrans" cxnId="{5BCFA144-6101-4DEF-838E-D065CE2FE062}">
      <dgm:prSet/>
      <dgm:spPr/>
      <dgm:t>
        <a:bodyPr/>
        <a:lstStyle/>
        <a:p>
          <a:endParaRPr lang="en-US"/>
        </a:p>
      </dgm:t>
    </dgm:pt>
    <dgm:pt modelId="{456D2273-B8E7-4D5A-902B-5D4541B04DEB}" type="sibTrans" cxnId="{5BCFA144-6101-4DEF-838E-D065CE2FE062}">
      <dgm:prSet/>
      <dgm:spPr/>
      <dgm:t>
        <a:bodyPr/>
        <a:lstStyle/>
        <a:p>
          <a:endParaRPr lang="en-US"/>
        </a:p>
      </dgm:t>
    </dgm:pt>
    <dgm:pt modelId="{E76CAF5D-08F8-4058-AA88-9E5F7A639B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Dashboards retrieve aggregated data to visualize spending and income trends</a:t>
          </a:r>
          <a:endParaRPr lang="en-US"/>
        </a:p>
      </dgm:t>
    </dgm:pt>
    <dgm:pt modelId="{E9EE4245-4280-4AAE-803F-E47CBA4EC32F}" type="parTrans" cxnId="{8E225D9C-287B-4798-850E-34EFF2EF85AF}">
      <dgm:prSet/>
      <dgm:spPr/>
      <dgm:t>
        <a:bodyPr/>
        <a:lstStyle/>
        <a:p>
          <a:endParaRPr lang="en-US"/>
        </a:p>
      </dgm:t>
    </dgm:pt>
    <dgm:pt modelId="{C366561B-57CD-4191-ABD2-EA09ED18BD43}" type="sibTrans" cxnId="{8E225D9C-287B-4798-850E-34EFF2EF85AF}">
      <dgm:prSet/>
      <dgm:spPr/>
      <dgm:t>
        <a:bodyPr/>
        <a:lstStyle/>
        <a:p>
          <a:endParaRPr lang="en-US"/>
        </a:p>
      </dgm:t>
    </dgm:pt>
    <dgm:pt modelId="{A01A26A0-72B9-4BDD-B1F0-8EAE96BF54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Goals module leverages stored transaction data to track user-defined financial goals and progress</a:t>
          </a:r>
          <a:endParaRPr lang="en-US"/>
        </a:p>
      </dgm:t>
    </dgm:pt>
    <dgm:pt modelId="{39752BB4-E6E0-4517-8799-B3ACC14BEB19}" type="parTrans" cxnId="{01A4EF38-936E-472C-BF26-638257061BBA}">
      <dgm:prSet/>
      <dgm:spPr/>
      <dgm:t>
        <a:bodyPr/>
        <a:lstStyle/>
        <a:p>
          <a:endParaRPr lang="en-US"/>
        </a:p>
      </dgm:t>
    </dgm:pt>
    <dgm:pt modelId="{F441496A-417A-47C4-A9F6-B54D73405917}" type="sibTrans" cxnId="{01A4EF38-936E-472C-BF26-638257061BBA}">
      <dgm:prSet/>
      <dgm:spPr/>
      <dgm:t>
        <a:bodyPr/>
        <a:lstStyle/>
        <a:p>
          <a:endParaRPr lang="en-US"/>
        </a:p>
      </dgm:t>
    </dgm:pt>
    <dgm:pt modelId="{F5068D90-EAAE-43D5-B9F6-C5452906B1F2}" type="pres">
      <dgm:prSet presAssocID="{BB8E4DB5-6482-4967-9414-9FEE80AF420E}" presName="root" presStyleCnt="0">
        <dgm:presLayoutVars>
          <dgm:dir/>
          <dgm:resizeHandles val="exact"/>
        </dgm:presLayoutVars>
      </dgm:prSet>
      <dgm:spPr/>
    </dgm:pt>
    <dgm:pt modelId="{F0CA76AE-5431-4E2F-A45F-12703141415A}" type="pres">
      <dgm:prSet presAssocID="{8172556D-AB1D-4F4C-8927-366D7F6FAE0D}" presName="compNode" presStyleCnt="0"/>
      <dgm:spPr/>
    </dgm:pt>
    <dgm:pt modelId="{87405BC3-1F07-4F84-8653-0ABC50401EF9}" type="pres">
      <dgm:prSet presAssocID="{8172556D-AB1D-4F4C-8927-366D7F6FAE0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0B6A878-CE6A-486F-871C-49ECCA9D9BC0}" type="pres">
      <dgm:prSet presAssocID="{8172556D-AB1D-4F4C-8927-366D7F6FAE0D}" presName="spaceRect" presStyleCnt="0"/>
      <dgm:spPr/>
    </dgm:pt>
    <dgm:pt modelId="{4D6601CC-A916-4E3F-AFB9-65CF58364677}" type="pres">
      <dgm:prSet presAssocID="{8172556D-AB1D-4F4C-8927-366D7F6FAE0D}" presName="textRect" presStyleLbl="revTx" presStyleIdx="0" presStyleCnt="7">
        <dgm:presLayoutVars>
          <dgm:chMax val="1"/>
          <dgm:chPref val="1"/>
        </dgm:presLayoutVars>
      </dgm:prSet>
      <dgm:spPr/>
    </dgm:pt>
    <dgm:pt modelId="{2A99FCF3-7EAF-43A2-8A49-FAEDFD5EE8A5}" type="pres">
      <dgm:prSet presAssocID="{65CAAD57-719D-49B3-8ABB-7C1FA56D5F23}" presName="sibTrans" presStyleCnt="0"/>
      <dgm:spPr/>
    </dgm:pt>
    <dgm:pt modelId="{0FC93532-17E2-447B-9437-2499315E08E1}" type="pres">
      <dgm:prSet presAssocID="{AA86D044-32A1-4FCC-AF8D-D2556224D303}" presName="compNode" presStyleCnt="0"/>
      <dgm:spPr/>
    </dgm:pt>
    <dgm:pt modelId="{357DF011-5385-4807-9724-4FA50BAA5BB8}" type="pres">
      <dgm:prSet presAssocID="{AA86D044-32A1-4FCC-AF8D-D2556224D30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4084637-2655-4553-9FA8-237F0783B119}" type="pres">
      <dgm:prSet presAssocID="{AA86D044-32A1-4FCC-AF8D-D2556224D303}" presName="spaceRect" presStyleCnt="0"/>
      <dgm:spPr/>
    </dgm:pt>
    <dgm:pt modelId="{B4EEC748-9828-4EAC-B065-31387F48538D}" type="pres">
      <dgm:prSet presAssocID="{AA86D044-32A1-4FCC-AF8D-D2556224D303}" presName="textRect" presStyleLbl="revTx" presStyleIdx="1" presStyleCnt="7">
        <dgm:presLayoutVars>
          <dgm:chMax val="1"/>
          <dgm:chPref val="1"/>
        </dgm:presLayoutVars>
      </dgm:prSet>
      <dgm:spPr/>
    </dgm:pt>
    <dgm:pt modelId="{12A0ADA0-042C-421C-84A5-756B2021124D}" type="pres">
      <dgm:prSet presAssocID="{24EAE05C-A8B0-442F-A280-E1D67FE03F96}" presName="sibTrans" presStyleCnt="0"/>
      <dgm:spPr/>
    </dgm:pt>
    <dgm:pt modelId="{73D38980-F8EF-4F33-BC5F-F0E3D9FAECDF}" type="pres">
      <dgm:prSet presAssocID="{7930E1D0-FF9C-4F0C-B425-942857A3BBA1}" presName="compNode" presStyleCnt="0"/>
      <dgm:spPr/>
    </dgm:pt>
    <dgm:pt modelId="{DBE1308E-E3A4-4583-B36A-FCF2E08F9340}" type="pres">
      <dgm:prSet presAssocID="{7930E1D0-FF9C-4F0C-B425-942857A3BBA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1336F9E0-DF88-43A6-931A-780AADB387FA}" type="pres">
      <dgm:prSet presAssocID="{7930E1D0-FF9C-4F0C-B425-942857A3BBA1}" presName="spaceRect" presStyleCnt="0"/>
      <dgm:spPr/>
    </dgm:pt>
    <dgm:pt modelId="{FB2F0541-6610-460F-997C-969DD4036F4D}" type="pres">
      <dgm:prSet presAssocID="{7930E1D0-FF9C-4F0C-B425-942857A3BBA1}" presName="textRect" presStyleLbl="revTx" presStyleIdx="2" presStyleCnt="7">
        <dgm:presLayoutVars>
          <dgm:chMax val="1"/>
          <dgm:chPref val="1"/>
        </dgm:presLayoutVars>
      </dgm:prSet>
      <dgm:spPr/>
    </dgm:pt>
    <dgm:pt modelId="{43F96C9B-5B02-47EE-B2FF-AC8576778D40}" type="pres">
      <dgm:prSet presAssocID="{4C260C6E-7051-45F1-87DA-115C891519CF}" presName="sibTrans" presStyleCnt="0"/>
      <dgm:spPr/>
    </dgm:pt>
    <dgm:pt modelId="{12C4CA03-E310-4896-9D83-5FA5188CED30}" type="pres">
      <dgm:prSet presAssocID="{187DB4F2-FA16-40A5-AF39-CC7E59FC5160}" presName="compNode" presStyleCnt="0"/>
      <dgm:spPr/>
    </dgm:pt>
    <dgm:pt modelId="{9FD67973-C29B-4AC1-82A7-372AAC33A0C5}" type="pres">
      <dgm:prSet presAssocID="{187DB4F2-FA16-40A5-AF39-CC7E59FC516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4B81EC-30AC-4284-8662-CF535EA39B3C}" type="pres">
      <dgm:prSet presAssocID="{187DB4F2-FA16-40A5-AF39-CC7E59FC5160}" presName="spaceRect" presStyleCnt="0"/>
      <dgm:spPr/>
    </dgm:pt>
    <dgm:pt modelId="{C1EBAF13-95BA-4E44-8753-4C088DE33FE2}" type="pres">
      <dgm:prSet presAssocID="{187DB4F2-FA16-40A5-AF39-CC7E59FC5160}" presName="textRect" presStyleLbl="revTx" presStyleIdx="3" presStyleCnt="7">
        <dgm:presLayoutVars>
          <dgm:chMax val="1"/>
          <dgm:chPref val="1"/>
        </dgm:presLayoutVars>
      </dgm:prSet>
      <dgm:spPr/>
    </dgm:pt>
    <dgm:pt modelId="{1AA12EE9-4A75-407A-AC03-8E3387754B7F}" type="pres">
      <dgm:prSet presAssocID="{AB7AC2F2-5A86-4C31-ACC6-C10806F1F671}" presName="sibTrans" presStyleCnt="0"/>
      <dgm:spPr/>
    </dgm:pt>
    <dgm:pt modelId="{1F59B31C-511B-4E57-9F87-3563D86B43DD}" type="pres">
      <dgm:prSet presAssocID="{239F7C4D-3D41-441C-B870-059E01ADCA8E}" presName="compNode" presStyleCnt="0"/>
      <dgm:spPr/>
    </dgm:pt>
    <dgm:pt modelId="{22FEC1C2-F21C-41F9-9934-3F3F8BB8414C}" type="pres">
      <dgm:prSet presAssocID="{239F7C4D-3D41-441C-B870-059E01ADCA8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F227DC0-B838-4115-BB35-C64B5D122070}" type="pres">
      <dgm:prSet presAssocID="{239F7C4D-3D41-441C-B870-059E01ADCA8E}" presName="spaceRect" presStyleCnt="0"/>
      <dgm:spPr/>
    </dgm:pt>
    <dgm:pt modelId="{931A6523-F453-4231-B4C0-E8E5F80CB400}" type="pres">
      <dgm:prSet presAssocID="{239F7C4D-3D41-441C-B870-059E01ADCA8E}" presName="textRect" presStyleLbl="revTx" presStyleIdx="4" presStyleCnt="7">
        <dgm:presLayoutVars>
          <dgm:chMax val="1"/>
          <dgm:chPref val="1"/>
        </dgm:presLayoutVars>
      </dgm:prSet>
      <dgm:spPr/>
    </dgm:pt>
    <dgm:pt modelId="{4ECDAC54-AB41-4021-BC58-70E6133F4324}" type="pres">
      <dgm:prSet presAssocID="{456D2273-B8E7-4D5A-902B-5D4541B04DEB}" presName="sibTrans" presStyleCnt="0"/>
      <dgm:spPr/>
    </dgm:pt>
    <dgm:pt modelId="{32BCC74E-5F41-459A-8021-4DD5A1881EC7}" type="pres">
      <dgm:prSet presAssocID="{E76CAF5D-08F8-4058-AA88-9E5F7A639BEC}" presName="compNode" presStyleCnt="0"/>
      <dgm:spPr/>
    </dgm:pt>
    <dgm:pt modelId="{49D167E5-03A3-4377-83EC-8A2F27B17FAD}" type="pres">
      <dgm:prSet presAssocID="{E76CAF5D-08F8-4058-AA88-9E5F7A639BE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4753619-BA96-428F-BF15-4BAF9FC75179}" type="pres">
      <dgm:prSet presAssocID="{E76CAF5D-08F8-4058-AA88-9E5F7A639BEC}" presName="spaceRect" presStyleCnt="0"/>
      <dgm:spPr/>
    </dgm:pt>
    <dgm:pt modelId="{888C469C-D60B-42E4-B110-625C10311EEB}" type="pres">
      <dgm:prSet presAssocID="{E76CAF5D-08F8-4058-AA88-9E5F7A639BEC}" presName="textRect" presStyleLbl="revTx" presStyleIdx="5" presStyleCnt="7">
        <dgm:presLayoutVars>
          <dgm:chMax val="1"/>
          <dgm:chPref val="1"/>
        </dgm:presLayoutVars>
      </dgm:prSet>
      <dgm:spPr/>
    </dgm:pt>
    <dgm:pt modelId="{A0C30382-F1A6-4936-B1A9-D2194E26747B}" type="pres">
      <dgm:prSet presAssocID="{C366561B-57CD-4191-ABD2-EA09ED18BD43}" presName="sibTrans" presStyleCnt="0"/>
      <dgm:spPr/>
    </dgm:pt>
    <dgm:pt modelId="{278D120F-9EB2-4AF3-84EA-9C9733A9F579}" type="pres">
      <dgm:prSet presAssocID="{A01A26A0-72B9-4BDD-B1F0-8EAE96BF5492}" presName="compNode" presStyleCnt="0"/>
      <dgm:spPr/>
    </dgm:pt>
    <dgm:pt modelId="{C6458462-EAE7-4ABA-ADF9-56270BB3BEA1}" type="pres">
      <dgm:prSet presAssocID="{A01A26A0-72B9-4BDD-B1F0-8EAE96BF549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3C2F651-2A22-4F42-A836-454214DFC0E8}" type="pres">
      <dgm:prSet presAssocID="{A01A26A0-72B9-4BDD-B1F0-8EAE96BF5492}" presName="spaceRect" presStyleCnt="0"/>
      <dgm:spPr/>
    </dgm:pt>
    <dgm:pt modelId="{0B9E0E66-A28D-40C5-895F-8E5BFB09033B}" type="pres">
      <dgm:prSet presAssocID="{A01A26A0-72B9-4BDD-B1F0-8EAE96BF5492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9DEAF34-E678-4860-8135-581511CDA6BB}" type="presOf" srcId="{E76CAF5D-08F8-4058-AA88-9E5F7A639BEC}" destId="{888C469C-D60B-42E4-B110-625C10311EEB}" srcOrd="0" destOrd="0" presId="urn:microsoft.com/office/officeart/2018/2/layout/IconLabelList"/>
    <dgm:cxn modelId="{01A4EF38-936E-472C-BF26-638257061BBA}" srcId="{BB8E4DB5-6482-4967-9414-9FEE80AF420E}" destId="{A01A26A0-72B9-4BDD-B1F0-8EAE96BF5492}" srcOrd="6" destOrd="0" parTransId="{39752BB4-E6E0-4517-8799-B3ACC14BEB19}" sibTransId="{F441496A-417A-47C4-A9F6-B54D73405917}"/>
    <dgm:cxn modelId="{24641E3D-D18B-448B-A459-CF6EC1A25F3F}" srcId="{BB8E4DB5-6482-4967-9414-9FEE80AF420E}" destId="{8172556D-AB1D-4F4C-8927-366D7F6FAE0D}" srcOrd="0" destOrd="0" parTransId="{1494A05B-193B-43DD-A0C2-18E0DE378DD9}" sibTransId="{65CAAD57-719D-49B3-8ABB-7C1FA56D5F23}"/>
    <dgm:cxn modelId="{617B4460-2AE1-4238-ACA8-67CBE223513A}" srcId="{BB8E4DB5-6482-4967-9414-9FEE80AF420E}" destId="{187DB4F2-FA16-40A5-AF39-CC7E59FC5160}" srcOrd="3" destOrd="0" parTransId="{1E8B2D61-9635-4E33-9CB1-DAFA29EB4962}" sibTransId="{AB7AC2F2-5A86-4C31-ACC6-C10806F1F671}"/>
    <dgm:cxn modelId="{05CD6642-FA21-46E5-AD40-A67B2FEE1C96}" srcId="{BB8E4DB5-6482-4967-9414-9FEE80AF420E}" destId="{7930E1D0-FF9C-4F0C-B425-942857A3BBA1}" srcOrd="2" destOrd="0" parTransId="{3D810C29-8D09-4911-90C3-EEC701A8FD0F}" sibTransId="{4C260C6E-7051-45F1-87DA-115C891519CF}"/>
    <dgm:cxn modelId="{5BCFA144-6101-4DEF-838E-D065CE2FE062}" srcId="{BB8E4DB5-6482-4967-9414-9FEE80AF420E}" destId="{239F7C4D-3D41-441C-B870-059E01ADCA8E}" srcOrd="4" destOrd="0" parTransId="{8BC7A3BD-83A6-43B1-8541-0DF8628DE3F9}" sibTransId="{456D2273-B8E7-4D5A-902B-5D4541B04DEB}"/>
    <dgm:cxn modelId="{8780086A-28A3-4318-B495-D4C77653E2B8}" type="presOf" srcId="{7930E1D0-FF9C-4F0C-B425-942857A3BBA1}" destId="{FB2F0541-6610-460F-997C-969DD4036F4D}" srcOrd="0" destOrd="0" presId="urn:microsoft.com/office/officeart/2018/2/layout/IconLabelList"/>
    <dgm:cxn modelId="{32DCE672-EC83-49D3-BF12-26D02EE85513}" type="presOf" srcId="{BB8E4DB5-6482-4967-9414-9FEE80AF420E}" destId="{F5068D90-EAAE-43D5-B9F6-C5452906B1F2}" srcOrd="0" destOrd="0" presId="urn:microsoft.com/office/officeart/2018/2/layout/IconLabelList"/>
    <dgm:cxn modelId="{B98DCE54-1EA5-4516-AC89-553340673FFC}" type="presOf" srcId="{8172556D-AB1D-4F4C-8927-366D7F6FAE0D}" destId="{4D6601CC-A916-4E3F-AFB9-65CF58364677}" srcOrd="0" destOrd="0" presId="urn:microsoft.com/office/officeart/2018/2/layout/IconLabelList"/>
    <dgm:cxn modelId="{2698E789-4F85-46BB-B3E7-0FBECACAAC39}" type="presOf" srcId="{A01A26A0-72B9-4BDD-B1F0-8EAE96BF5492}" destId="{0B9E0E66-A28D-40C5-895F-8E5BFB09033B}" srcOrd="0" destOrd="0" presId="urn:microsoft.com/office/officeart/2018/2/layout/IconLabelList"/>
    <dgm:cxn modelId="{2C808E93-BE71-484A-A9AB-8A8E10829AE4}" srcId="{BB8E4DB5-6482-4967-9414-9FEE80AF420E}" destId="{AA86D044-32A1-4FCC-AF8D-D2556224D303}" srcOrd="1" destOrd="0" parTransId="{AEA12519-C215-4FD8-AD49-4D5D263B4349}" sibTransId="{24EAE05C-A8B0-442F-A280-E1D67FE03F96}"/>
    <dgm:cxn modelId="{8E225D9C-287B-4798-850E-34EFF2EF85AF}" srcId="{BB8E4DB5-6482-4967-9414-9FEE80AF420E}" destId="{E76CAF5D-08F8-4058-AA88-9E5F7A639BEC}" srcOrd="5" destOrd="0" parTransId="{E9EE4245-4280-4AAE-803F-E47CBA4EC32F}" sibTransId="{C366561B-57CD-4191-ABD2-EA09ED18BD43}"/>
    <dgm:cxn modelId="{5DE2579C-ED01-4D65-BE56-67E9A67485F2}" type="presOf" srcId="{187DB4F2-FA16-40A5-AF39-CC7E59FC5160}" destId="{C1EBAF13-95BA-4E44-8753-4C088DE33FE2}" srcOrd="0" destOrd="0" presId="urn:microsoft.com/office/officeart/2018/2/layout/IconLabelList"/>
    <dgm:cxn modelId="{E7D66CEA-0075-434C-84F8-67FE64D934A7}" type="presOf" srcId="{239F7C4D-3D41-441C-B870-059E01ADCA8E}" destId="{931A6523-F453-4231-B4C0-E8E5F80CB400}" srcOrd="0" destOrd="0" presId="urn:microsoft.com/office/officeart/2018/2/layout/IconLabelList"/>
    <dgm:cxn modelId="{C69882F9-E090-4AEB-B027-1140D7A6298F}" type="presOf" srcId="{AA86D044-32A1-4FCC-AF8D-D2556224D303}" destId="{B4EEC748-9828-4EAC-B065-31387F48538D}" srcOrd="0" destOrd="0" presId="urn:microsoft.com/office/officeart/2018/2/layout/IconLabelList"/>
    <dgm:cxn modelId="{753F0633-E63E-4E0A-8326-1C6B81DE5021}" type="presParOf" srcId="{F5068D90-EAAE-43D5-B9F6-C5452906B1F2}" destId="{F0CA76AE-5431-4E2F-A45F-12703141415A}" srcOrd="0" destOrd="0" presId="urn:microsoft.com/office/officeart/2018/2/layout/IconLabelList"/>
    <dgm:cxn modelId="{AFCBBEAF-6FBF-4A99-B08B-950FDD55E9BE}" type="presParOf" srcId="{F0CA76AE-5431-4E2F-A45F-12703141415A}" destId="{87405BC3-1F07-4F84-8653-0ABC50401EF9}" srcOrd="0" destOrd="0" presId="urn:microsoft.com/office/officeart/2018/2/layout/IconLabelList"/>
    <dgm:cxn modelId="{BE001274-C80D-44A4-810C-B49546A82B43}" type="presParOf" srcId="{F0CA76AE-5431-4E2F-A45F-12703141415A}" destId="{B0B6A878-CE6A-486F-871C-49ECCA9D9BC0}" srcOrd="1" destOrd="0" presId="urn:microsoft.com/office/officeart/2018/2/layout/IconLabelList"/>
    <dgm:cxn modelId="{04C96427-53DE-48C2-A603-93C30611316C}" type="presParOf" srcId="{F0CA76AE-5431-4E2F-A45F-12703141415A}" destId="{4D6601CC-A916-4E3F-AFB9-65CF58364677}" srcOrd="2" destOrd="0" presId="urn:microsoft.com/office/officeart/2018/2/layout/IconLabelList"/>
    <dgm:cxn modelId="{A16A2FBF-883B-4F23-AACA-A16F9460A430}" type="presParOf" srcId="{F5068D90-EAAE-43D5-B9F6-C5452906B1F2}" destId="{2A99FCF3-7EAF-43A2-8A49-FAEDFD5EE8A5}" srcOrd="1" destOrd="0" presId="urn:microsoft.com/office/officeart/2018/2/layout/IconLabelList"/>
    <dgm:cxn modelId="{D78619EC-A141-40AE-A4B7-B35C26DE9430}" type="presParOf" srcId="{F5068D90-EAAE-43D5-B9F6-C5452906B1F2}" destId="{0FC93532-17E2-447B-9437-2499315E08E1}" srcOrd="2" destOrd="0" presId="urn:microsoft.com/office/officeart/2018/2/layout/IconLabelList"/>
    <dgm:cxn modelId="{3FA83082-5818-4E12-969F-093642D95D89}" type="presParOf" srcId="{0FC93532-17E2-447B-9437-2499315E08E1}" destId="{357DF011-5385-4807-9724-4FA50BAA5BB8}" srcOrd="0" destOrd="0" presId="urn:microsoft.com/office/officeart/2018/2/layout/IconLabelList"/>
    <dgm:cxn modelId="{BB88FD6A-C098-49B4-9522-B90CC4933655}" type="presParOf" srcId="{0FC93532-17E2-447B-9437-2499315E08E1}" destId="{B4084637-2655-4553-9FA8-237F0783B119}" srcOrd="1" destOrd="0" presId="urn:microsoft.com/office/officeart/2018/2/layout/IconLabelList"/>
    <dgm:cxn modelId="{C77B1B66-F366-41E5-ACF2-C4F7D844DD93}" type="presParOf" srcId="{0FC93532-17E2-447B-9437-2499315E08E1}" destId="{B4EEC748-9828-4EAC-B065-31387F48538D}" srcOrd="2" destOrd="0" presId="urn:microsoft.com/office/officeart/2018/2/layout/IconLabelList"/>
    <dgm:cxn modelId="{6F48BF54-1F18-4418-B5BD-241724AECF61}" type="presParOf" srcId="{F5068D90-EAAE-43D5-B9F6-C5452906B1F2}" destId="{12A0ADA0-042C-421C-84A5-756B2021124D}" srcOrd="3" destOrd="0" presId="urn:microsoft.com/office/officeart/2018/2/layout/IconLabelList"/>
    <dgm:cxn modelId="{FBB596B0-69FD-4DC6-9093-A01293AB1DBF}" type="presParOf" srcId="{F5068D90-EAAE-43D5-B9F6-C5452906B1F2}" destId="{73D38980-F8EF-4F33-BC5F-F0E3D9FAECDF}" srcOrd="4" destOrd="0" presId="urn:microsoft.com/office/officeart/2018/2/layout/IconLabelList"/>
    <dgm:cxn modelId="{6FC92B67-FD13-4C44-AF40-2ED3B99D6B74}" type="presParOf" srcId="{73D38980-F8EF-4F33-BC5F-F0E3D9FAECDF}" destId="{DBE1308E-E3A4-4583-B36A-FCF2E08F9340}" srcOrd="0" destOrd="0" presId="urn:microsoft.com/office/officeart/2018/2/layout/IconLabelList"/>
    <dgm:cxn modelId="{21FE31BE-FACD-4566-AE97-B0A99EBCFA36}" type="presParOf" srcId="{73D38980-F8EF-4F33-BC5F-F0E3D9FAECDF}" destId="{1336F9E0-DF88-43A6-931A-780AADB387FA}" srcOrd="1" destOrd="0" presId="urn:microsoft.com/office/officeart/2018/2/layout/IconLabelList"/>
    <dgm:cxn modelId="{774C8E4A-46C5-4168-B30C-968921C7F095}" type="presParOf" srcId="{73D38980-F8EF-4F33-BC5F-F0E3D9FAECDF}" destId="{FB2F0541-6610-460F-997C-969DD4036F4D}" srcOrd="2" destOrd="0" presId="urn:microsoft.com/office/officeart/2018/2/layout/IconLabelList"/>
    <dgm:cxn modelId="{1B04E0A8-50F0-4414-AC81-1508F3A42C45}" type="presParOf" srcId="{F5068D90-EAAE-43D5-B9F6-C5452906B1F2}" destId="{43F96C9B-5B02-47EE-B2FF-AC8576778D40}" srcOrd="5" destOrd="0" presId="urn:microsoft.com/office/officeart/2018/2/layout/IconLabelList"/>
    <dgm:cxn modelId="{F9FD8E0B-DA2D-479A-A6BF-EE85136A3B61}" type="presParOf" srcId="{F5068D90-EAAE-43D5-B9F6-C5452906B1F2}" destId="{12C4CA03-E310-4896-9D83-5FA5188CED30}" srcOrd="6" destOrd="0" presId="urn:microsoft.com/office/officeart/2018/2/layout/IconLabelList"/>
    <dgm:cxn modelId="{00798BAD-71CC-49DC-8927-BA5734FFB55A}" type="presParOf" srcId="{12C4CA03-E310-4896-9D83-5FA5188CED30}" destId="{9FD67973-C29B-4AC1-82A7-372AAC33A0C5}" srcOrd="0" destOrd="0" presId="urn:microsoft.com/office/officeart/2018/2/layout/IconLabelList"/>
    <dgm:cxn modelId="{44665D5F-BE2D-443D-A286-BE4953C3EEE1}" type="presParOf" srcId="{12C4CA03-E310-4896-9D83-5FA5188CED30}" destId="{184B81EC-30AC-4284-8662-CF535EA39B3C}" srcOrd="1" destOrd="0" presId="urn:microsoft.com/office/officeart/2018/2/layout/IconLabelList"/>
    <dgm:cxn modelId="{D9FB43EB-A23B-4B9F-BFF7-1D6724EFA3B7}" type="presParOf" srcId="{12C4CA03-E310-4896-9D83-5FA5188CED30}" destId="{C1EBAF13-95BA-4E44-8753-4C088DE33FE2}" srcOrd="2" destOrd="0" presId="urn:microsoft.com/office/officeart/2018/2/layout/IconLabelList"/>
    <dgm:cxn modelId="{7B155391-79B5-49FA-B51E-66618395A5FC}" type="presParOf" srcId="{F5068D90-EAAE-43D5-B9F6-C5452906B1F2}" destId="{1AA12EE9-4A75-407A-AC03-8E3387754B7F}" srcOrd="7" destOrd="0" presId="urn:microsoft.com/office/officeart/2018/2/layout/IconLabelList"/>
    <dgm:cxn modelId="{2D027B55-BAE8-430A-9958-94443113088E}" type="presParOf" srcId="{F5068D90-EAAE-43D5-B9F6-C5452906B1F2}" destId="{1F59B31C-511B-4E57-9F87-3563D86B43DD}" srcOrd="8" destOrd="0" presId="urn:microsoft.com/office/officeart/2018/2/layout/IconLabelList"/>
    <dgm:cxn modelId="{6F3E3FB6-F5A6-4DF6-9D6D-B890CE149192}" type="presParOf" srcId="{1F59B31C-511B-4E57-9F87-3563D86B43DD}" destId="{22FEC1C2-F21C-41F9-9934-3F3F8BB8414C}" srcOrd="0" destOrd="0" presId="urn:microsoft.com/office/officeart/2018/2/layout/IconLabelList"/>
    <dgm:cxn modelId="{AE0891F9-736D-4B75-A03E-5DF4CD3953A4}" type="presParOf" srcId="{1F59B31C-511B-4E57-9F87-3563D86B43DD}" destId="{CF227DC0-B838-4115-BB35-C64B5D122070}" srcOrd="1" destOrd="0" presId="urn:microsoft.com/office/officeart/2018/2/layout/IconLabelList"/>
    <dgm:cxn modelId="{36D24236-FBDC-454D-ABA2-B2F1B0986BE7}" type="presParOf" srcId="{1F59B31C-511B-4E57-9F87-3563D86B43DD}" destId="{931A6523-F453-4231-B4C0-E8E5F80CB400}" srcOrd="2" destOrd="0" presId="urn:microsoft.com/office/officeart/2018/2/layout/IconLabelList"/>
    <dgm:cxn modelId="{946F573F-0356-487E-AB91-F1EC3E0D3925}" type="presParOf" srcId="{F5068D90-EAAE-43D5-B9F6-C5452906B1F2}" destId="{4ECDAC54-AB41-4021-BC58-70E6133F4324}" srcOrd="9" destOrd="0" presId="urn:microsoft.com/office/officeart/2018/2/layout/IconLabelList"/>
    <dgm:cxn modelId="{F8E1E69E-9A7E-45FA-8204-06B2F2EE97FE}" type="presParOf" srcId="{F5068D90-EAAE-43D5-B9F6-C5452906B1F2}" destId="{32BCC74E-5F41-459A-8021-4DD5A1881EC7}" srcOrd="10" destOrd="0" presId="urn:microsoft.com/office/officeart/2018/2/layout/IconLabelList"/>
    <dgm:cxn modelId="{55DC6BBF-B21F-478A-BB18-0B18A5ADB186}" type="presParOf" srcId="{32BCC74E-5F41-459A-8021-4DD5A1881EC7}" destId="{49D167E5-03A3-4377-83EC-8A2F27B17FAD}" srcOrd="0" destOrd="0" presId="urn:microsoft.com/office/officeart/2018/2/layout/IconLabelList"/>
    <dgm:cxn modelId="{E2ABB641-E239-421A-8903-AB0E4BB1F0E5}" type="presParOf" srcId="{32BCC74E-5F41-459A-8021-4DD5A1881EC7}" destId="{34753619-BA96-428F-BF15-4BAF9FC75179}" srcOrd="1" destOrd="0" presId="urn:microsoft.com/office/officeart/2018/2/layout/IconLabelList"/>
    <dgm:cxn modelId="{5CB7BCEF-7DE9-44BD-84A3-9952F3B1B5B3}" type="presParOf" srcId="{32BCC74E-5F41-459A-8021-4DD5A1881EC7}" destId="{888C469C-D60B-42E4-B110-625C10311EEB}" srcOrd="2" destOrd="0" presId="urn:microsoft.com/office/officeart/2018/2/layout/IconLabelList"/>
    <dgm:cxn modelId="{A989A0A5-BF9C-42BF-9F51-51868E4892AA}" type="presParOf" srcId="{F5068D90-EAAE-43D5-B9F6-C5452906B1F2}" destId="{A0C30382-F1A6-4936-B1A9-D2194E26747B}" srcOrd="11" destOrd="0" presId="urn:microsoft.com/office/officeart/2018/2/layout/IconLabelList"/>
    <dgm:cxn modelId="{B571E5D4-B643-4C3C-9B58-9E46C92D95E5}" type="presParOf" srcId="{F5068D90-EAAE-43D5-B9F6-C5452906B1F2}" destId="{278D120F-9EB2-4AF3-84EA-9C9733A9F579}" srcOrd="12" destOrd="0" presId="urn:microsoft.com/office/officeart/2018/2/layout/IconLabelList"/>
    <dgm:cxn modelId="{A4078BF2-E6F5-4DAC-8CBA-32746670AD29}" type="presParOf" srcId="{278D120F-9EB2-4AF3-84EA-9C9733A9F579}" destId="{C6458462-EAE7-4ABA-ADF9-56270BB3BEA1}" srcOrd="0" destOrd="0" presId="urn:microsoft.com/office/officeart/2018/2/layout/IconLabelList"/>
    <dgm:cxn modelId="{0310E07C-452E-4BEC-9C59-99A39338E447}" type="presParOf" srcId="{278D120F-9EB2-4AF3-84EA-9C9733A9F579}" destId="{D3C2F651-2A22-4F42-A836-454214DFC0E8}" srcOrd="1" destOrd="0" presId="urn:microsoft.com/office/officeart/2018/2/layout/IconLabelList"/>
    <dgm:cxn modelId="{35E5659C-E7C7-474C-888F-10F7A8B360C8}" type="presParOf" srcId="{278D120F-9EB2-4AF3-84EA-9C9733A9F579}" destId="{0B9E0E66-A28D-40C5-895F-8E5BFB0903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11A77-77FF-4F1D-8C44-FD0FCE4D973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72CAA-3976-4AEE-B253-3E904246CD7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1BB47-D4F6-4309-9A43-8DA7A0ED3EC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Bank statements are unstructured, inconsistent, and hard to analyze</a:t>
          </a:r>
        </a:p>
      </dsp:txBody>
      <dsp:txXfrm>
        <a:off x="1057183" y="1805"/>
        <a:ext cx="9458416" cy="915310"/>
      </dsp:txXfrm>
    </dsp:sp>
    <dsp:sp modelId="{DCEE9EEF-D9A8-48FA-B884-4974D6AAF4E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923DB-2333-464F-8D51-6CDBB86F1122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D87CF-1D13-4664-8274-E9F92AA28FE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Users manually review long PDFs every month</a:t>
          </a:r>
        </a:p>
      </dsp:txBody>
      <dsp:txXfrm>
        <a:off x="1057183" y="1145944"/>
        <a:ext cx="9458416" cy="915310"/>
      </dsp:txXfrm>
    </dsp:sp>
    <dsp:sp modelId="{28E98B08-92A3-4750-BC41-BEC977B70A5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1CE75-81AB-4924-9E83-5CCABFC7816A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1BC0C-2EF5-4D20-9E13-3905DCB5E13B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Expense tracking apps often require manual tagging</a:t>
          </a:r>
        </a:p>
      </dsp:txBody>
      <dsp:txXfrm>
        <a:off x="1057183" y="2290082"/>
        <a:ext cx="9458416" cy="915310"/>
      </dsp:txXfrm>
    </dsp:sp>
    <dsp:sp modelId="{A4D0A87A-83A3-4C0F-92D3-D884DA505599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7364E-D848-4484-B88A-F48349AE4088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72080-60DD-4A74-B944-8D3BE92971F1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personalized insights for financial decision-making</a:t>
          </a:r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0A332-81DB-4EC9-ADE5-9C5A187759F9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7D7D20-E4A1-4EC7-A63B-CE33D0BA7196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Multiple bank accounts → No unified view</a:t>
          </a:r>
        </a:p>
      </dsp:txBody>
      <dsp:txXfrm>
        <a:off x="3578350" y="496219"/>
        <a:ext cx="1531337" cy="1531337"/>
      </dsp:txXfrm>
    </dsp:sp>
    <dsp:sp modelId="{1B48D003-6D4D-48F3-809A-67988B02EEE4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Manual expense management is error-prone</a:t>
          </a:r>
        </a:p>
      </dsp:txBody>
      <dsp:txXfrm>
        <a:off x="5405912" y="496219"/>
        <a:ext cx="1531337" cy="1531337"/>
      </dsp:txXfrm>
    </dsp:sp>
    <dsp:sp modelId="{0ADE610D-8E18-4293-B46A-AAD09C957192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Need for automation + intelligent financial insights</a:t>
          </a:r>
        </a:p>
      </dsp:txBody>
      <dsp:txXfrm>
        <a:off x="3578350" y="2323781"/>
        <a:ext cx="1531337" cy="1531337"/>
      </dsp:txXfrm>
    </dsp:sp>
    <dsp:sp modelId="{9A48A03F-4126-4E1F-9249-46659A1788DA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A system that explains spending the way a human advisor would</a:t>
          </a:r>
        </a:p>
      </dsp:txBody>
      <dsp:txXfrm>
        <a:off x="5405912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05BC3-1F07-4F84-8653-0ABC50401EF9}">
      <dsp:nvSpPr>
        <dsp:cNvPr id="0" name=""/>
        <dsp:cNvSpPr/>
      </dsp:nvSpPr>
      <dsp:spPr>
        <a:xfrm>
          <a:off x="382948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601CC-A916-4E3F-AFB9-65CF58364677}">
      <dsp:nvSpPr>
        <dsp:cNvPr id="0" name=""/>
        <dsp:cNvSpPr/>
      </dsp:nvSpPr>
      <dsp:spPr>
        <a:xfrm>
          <a:off x="4931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User uaploads bank statement PDF through the Streamlit interface</a:t>
          </a:r>
          <a:endParaRPr lang="en-US" sz="1100" kern="1200"/>
        </a:p>
      </dsp:txBody>
      <dsp:txXfrm>
        <a:off x="4931" y="1153161"/>
        <a:ext cx="1374609" cy="549843"/>
      </dsp:txXfrm>
    </dsp:sp>
    <dsp:sp modelId="{357DF011-5385-4807-9724-4FA50BAA5BB8}">
      <dsp:nvSpPr>
        <dsp:cNvPr id="0" name=""/>
        <dsp:cNvSpPr/>
      </dsp:nvSpPr>
      <dsp:spPr>
        <a:xfrm>
          <a:off x="1998114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EC748-9828-4EAC-B065-31387F48538D}">
      <dsp:nvSpPr>
        <dsp:cNvPr id="0" name=""/>
        <dsp:cNvSpPr/>
      </dsp:nvSpPr>
      <dsp:spPr>
        <a:xfrm>
          <a:off x="1620097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OCR engine converts PDF statements into raw text</a:t>
          </a:r>
          <a:endParaRPr lang="en-US" sz="1100" kern="1200"/>
        </a:p>
      </dsp:txBody>
      <dsp:txXfrm>
        <a:off x="1620097" y="1153161"/>
        <a:ext cx="1374609" cy="549843"/>
      </dsp:txXfrm>
    </dsp:sp>
    <dsp:sp modelId="{DBE1308E-E3A4-4583-B36A-FCF2E08F9340}">
      <dsp:nvSpPr>
        <dsp:cNvPr id="0" name=""/>
        <dsp:cNvSpPr/>
      </dsp:nvSpPr>
      <dsp:spPr>
        <a:xfrm>
          <a:off x="3613280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F0541-6610-460F-997C-969DD4036F4D}">
      <dsp:nvSpPr>
        <dsp:cNvPr id="0" name=""/>
        <dsp:cNvSpPr/>
      </dsp:nvSpPr>
      <dsp:spPr>
        <a:xfrm>
          <a:off x="3235263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Large Language Model (LLM) extracts and normalizes statement sections</a:t>
          </a:r>
          <a:endParaRPr lang="en-US" sz="1100" kern="1200"/>
        </a:p>
      </dsp:txBody>
      <dsp:txXfrm>
        <a:off x="3235263" y="1153161"/>
        <a:ext cx="1374609" cy="549843"/>
      </dsp:txXfrm>
    </dsp:sp>
    <dsp:sp modelId="{9FD67973-C29B-4AC1-82A7-372AAC33A0C5}">
      <dsp:nvSpPr>
        <dsp:cNvPr id="0" name=""/>
        <dsp:cNvSpPr/>
      </dsp:nvSpPr>
      <dsp:spPr>
        <a:xfrm>
          <a:off x="5228446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BAF13-95BA-4E44-8753-4C088DE33FE2}">
      <dsp:nvSpPr>
        <dsp:cNvPr id="0" name=""/>
        <dsp:cNvSpPr/>
      </dsp:nvSpPr>
      <dsp:spPr>
        <a:xfrm>
          <a:off x="4850429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Cleaned and structured data is stored in a PostgreSQL database</a:t>
          </a:r>
          <a:endParaRPr lang="en-US" sz="1100" kern="1200"/>
        </a:p>
      </dsp:txBody>
      <dsp:txXfrm>
        <a:off x="4850429" y="1153161"/>
        <a:ext cx="1374609" cy="549843"/>
      </dsp:txXfrm>
    </dsp:sp>
    <dsp:sp modelId="{22FEC1C2-F21C-41F9-9934-3F3F8BB8414C}">
      <dsp:nvSpPr>
        <dsp:cNvPr id="0" name=""/>
        <dsp:cNvSpPr/>
      </dsp:nvSpPr>
      <dsp:spPr>
        <a:xfrm>
          <a:off x="6843612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A6523-F453-4231-B4C0-E8E5F80CB400}">
      <dsp:nvSpPr>
        <dsp:cNvPr id="0" name=""/>
        <dsp:cNvSpPr/>
      </dsp:nvSpPr>
      <dsp:spPr>
        <a:xfrm>
          <a:off x="6465595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Chatbot engine queries database views to answer user financial questions</a:t>
          </a:r>
          <a:endParaRPr lang="en-US" sz="1100" kern="1200"/>
        </a:p>
      </dsp:txBody>
      <dsp:txXfrm>
        <a:off x="6465595" y="1153161"/>
        <a:ext cx="1374609" cy="549843"/>
      </dsp:txXfrm>
    </dsp:sp>
    <dsp:sp modelId="{49D167E5-03A3-4377-83EC-8A2F27B17FAD}">
      <dsp:nvSpPr>
        <dsp:cNvPr id="0" name=""/>
        <dsp:cNvSpPr/>
      </dsp:nvSpPr>
      <dsp:spPr>
        <a:xfrm>
          <a:off x="8458778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469C-D60B-42E4-B110-625C10311EEB}">
      <dsp:nvSpPr>
        <dsp:cNvPr id="0" name=""/>
        <dsp:cNvSpPr/>
      </dsp:nvSpPr>
      <dsp:spPr>
        <a:xfrm>
          <a:off x="8080761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Dashboards retrieve aggregated data to visualize spending and income trends</a:t>
          </a:r>
          <a:endParaRPr lang="en-US" sz="1100" kern="1200"/>
        </a:p>
      </dsp:txBody>
      <dsp:txXfrm>
        <a:off x="8080761" y="1153161"/>
        <a:ext cx="1374609" cy="549843"/>
      </dsp:txXfrm>
    </dsp:sp>
    <dsp:sp modelId="{C6458462-EAE7-4ABA-ADF9-56270BB3BEA1}">
      <dsp:nvSpPr>
        <dsp:cNvPr id="0" name=""/>
        <dsp:cNvSpPr/>
      </dsp:nvSpPr>
      <dsp:spPr>
        <a:xfrm>
          <a:off x="10073944" y="328320"/>
          <a:ext cx="618574" cy="61857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E0E66-A28D-40C5-895F-8E5BFB09033B}">
      <dsp:nvSpPr>
        <dsp:cNvPr id="0" name=""/>
        <dsp:cNvSpPr/>
      </dsp:nvSpPr>
      <dsp:spPr>
        <a:xfrm>
          <a:off x="9695927" y="1153161"/>
          <a:ext cx="1374609" cy="54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Goals module leverages stored transaction data to track user-defined financial goals and progress</a:t>
          </a:r>
          <a:endParaRPr lang="en-US" sz="1100" kern="1200"/>
        </a:p>
      </dsp:txBody>
      <dsp:txXfrm>
        <a:off x="9695927" y="1153161"/>
        <a:ext cx="1374609" cy="54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B06F-2074-F615-8CF6-F35B5909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256BE-00D1-C0CA-842C-42140C19C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9CA1F-7F09-1B7C-8ECB-B83FCA59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1328-64BB-58EC-6571-664CD1C0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9976D-B696-00D1-AD14-2BC483A2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6A24-2E42-198B-0731-B0D4A6AA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0420E-3526-404B-25A2-0C376903D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337CC-8C2E-1D4E-6581-0162F736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E8C2D-C639-8FFA-DA41-656E8ECB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FD765-2273-B20F-2A59-9C36F73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0C1BD-9FF3-303F-9B6E-44AB2B863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1E41A-EFEA-C54C-F97F-9153A1936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668E5-3C96-F5B8-6F09-46C148E8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C71B2-78F7-2177-A51B-7A43CC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4C755-609B-2686-F026-F78587E3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D08E-C64D-7454-1408-7D7EE525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727-751A-EB3C-D9B6-0DD35E95A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B4DA-E2F5-6351-3CBB-DDD2EECF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834F-0858-D86A-5062-01669D85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283E-D60B-BBED-300A-52F09384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2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2162-49F9-F4F2-A0F0-8A10F8C0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CF226-B9F1-8CA4-43BF-1843B7A9E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FE8D6-89CA-F218-6D50-1298D7C3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6451-7092-9AD6-F92B-E563E184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4BA9-DA96-1326-B710-54C5E802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4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6EFB-5B9F-DC32-EC88-23AFB5D0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47D1-525D-4FF3-D37C-E4F3B0B4B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20A31-55AF-FE78-1CAB-C1CD52AE0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F3F7E-46DA-B6E6-8E4A-15EB9B91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E5416-1599-5516-C076-69BAFDDD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92CC5-8FB1-ED87-A3DA-14729380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7283-0078-DCC8-2854-CCA71B64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DB6C7-502C-AE4D-E2E4-C5325BD1E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5EB55-60D2-6FFE-8991-CD437B5CB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6E956-6418-0252-4202-E141195C9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9F622-1134-F947-49FC-189562EB9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516B0-207B-8496-42E3-30E88565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F49E9-3403-53E0-2F20-49A1C463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5F406-3037-CC5F-B124-E217262D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5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67C5-8EE7-2E49-C99F-5A8C2FF5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1E9FE-A3B3-EC56-2113-430F87FA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3E23D-1939-3583-AFA1-15089B6B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95BD-D29F-4196-D025-C24537E8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6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DD6AC-1AC4-45C0-EEEC-663E3017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E9A90-CC31-00F6-C512-1495B43A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F9326-1BDB-6C4F-3650-B47084CA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8949-9354-05C7-5782-05B165F3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7C4D7-E0F7-59D3-F2BB-A8EBC2A8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E9C6C-5495-4A8B-6BDE-72C3BAC3C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F723D-B1A8-F432-BE64-F9A2DB9A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60BA6-1E50-E575-896D-C8578842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BF1F7-E3EC-9400-0B50-2A9CC07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EB1D-377C-0478-476C-657F28AC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DD882-C893-0C2C-73E9-C58DD5D5F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31243-8C53-3A7A-6E98-7BF2C449B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54327-55EA-BCC4-1883-36E5D43D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CE1C-311C-5A16-C015-8B948230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5481A-A186-3A57-6E87-E428428E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0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48495-F87D-56A9-9BA6-67C1D4C0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B19E-E715-8FA2-7F57-7849BD09C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0E9F0-C546-46CC-F635-86EEA83E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5BC951-5415-4478-95CA-E2B7390FDAA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B0EE-36E3-86B8-5263-FC13F501F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E85F-F5D0-4541-2526-B68CA9748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0FBA5-08B1-4A93-B54D-C9FD03209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5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75CB47-219C-222F-CDC0-C639D89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r="9089" b="5228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8083-5EA9-F475-63D7-45BDEDD03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Personal Finance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81386-7A7E-1BED-1A29-463BED692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472804"/>
            <a:ext cx="4591731" cy="160826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Tejaswini Jammi</a:t>
            </a:r>
          </a:p>
          <a:p>
            <a:pPr algn="l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606 Capstone Project</a:t>
            </a:r>
          </a:p>
          <a:p>
            <a:pPr algn="l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 Maryland, Baltimore County</a:t>
            </a:r>
          </a:p>
          <a:p>
            <a:pPr algn="l"/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Chaojie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(Jay) Wang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43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BE15-01CB-BD92-F853-BBACCFD0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Intelligence 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0BDD-A5EB-5839-4AE3-286C3E3E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 asks a natural language financial question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LLM translates the question into a SQL query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runs on curated database views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Results converted into a concise, human-readable response</a:t>
            </a:r>
          </a:p>
        </p:txBody>
      </p:sp>
    </p:spTree>
    <p:extLst>
      <p:ext uri="{BB962C8B-B14F-4D97-AF65-F5344CB8AC3E}">
        <p14:creationId xmlns:p14="http://schemas.microsoft.com/office/powerpoint/2010/main" val="198860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9CCCE-8162-F378-C41C-B3DED042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Analytics &amp; Dashboards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A88E-2209-5B48-92B5-6238879A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Monthly income vs expense trends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Category-wise and vendor-wise spending analysis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for financial exploration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data source shared with chatbot</a:t>
            </a:r>
          </a:p>
        </p:txBody>
      </p:sp>
    </p:spTree>
    <p:extLst>
      <p:ext uri="{BB962C8B-B14F-4D97-AF65-F5344CB8AC3E}">
        <p14:creationId xmlns:p14="http://schemas.microsoft.com/office/powerpoint/2010/main" val="302979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C8EA2-4E52-1776-BB47-DCD12635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Financial Goals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7CF3B-1757-B883-A9AD-7AA665A92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Users define savings or spending goals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Goals linked to historical transaction data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tracked over time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data-driven financial planning</a:t>
            </a:r>
          </a:p>
        </p:txBody>
      </p:sp>
    </p:spTree>
    <p:extLst>
      <p:ext uri="{BB962C8B-B14F-4D97-AF65-F5344CB8AC3E}">
        <p14:creationId xmlns:p14="http://schemas.microsoft.com/office/powerpoint/2010/main" val="351208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9E903-412E-2D23-5547-5C38D80D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User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9CBA-778A-EDC6-F85A-A611D780B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Upload statements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Ask financial questions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Explore dashboards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Track financial goals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within a single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8830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55BA-5A2E-07D4-CDE5-B83B918F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the Chatbot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2604D4-0676-647D-52DF-496D0E31F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071" y="1857870"/>
            <a:ext cx="1025985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D6516-168F-A31B-8B1B-7AA3DB24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169474"/>
            <a:ext cx="1159864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1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99934-CAB1-4B34-51E9-4E9A46F4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0" y="173620"/>
            <a:ext cx="10439308" cy="65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4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0DE16-122B-356B-7589-3A5A33820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68" y="271996"/>
            <a:ext cx="7616449" cy="63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6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B2D2-D52F-73DB-392D-B1D96A5C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47" y="442726"/>
            <a:ext cx="8715306" cy="59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F40E4-6F7C-3CEB-53EB-08016C13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6" y="613458"/>
            <a:ext cx="10817805" cy="54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7701-D882-4C3E-854A-B0FB154B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E302E-559A-DD72-0299-44FBBEBBB9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61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C65D4-9545-C7D4-4691-351CEE96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Impact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FFCE-2DA5-2D75-A23F-509D6F83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unstructured PDFs into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financial insights without SQL knowledge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chat, dashboards, and goal tracking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to multiple statements and users</a:t>
            </a:r>
          </a:p>
        </p:txBody>
      </p:sp>
    </p:spTree>
    <p:extLst>
      <p:ext uri="{BB962C8B-B14F-4D97-AF65-F5344CB8AC3E}">
        <p14:creationId xmlns:p14="http://schemas.microsoft.com/office/powerpoint/2010/main" val="111018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FAA3B-932B-A0B9-12DE-D6F254FB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D113-B5AC-FC88-B738-17663B7D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accuracy depends on statement quality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supports limited bank formats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real-time transaction ingestion</a:t>
            </a:r>
          </a:p>
        </p:txBody>
      </p:sp>
    </p:spTree>
    <p:extLst>
      <p:ext uri="{BB962C8B-B14F-4D97-AF65-F5344CB8AC3E}">
        <p14:creationId xmlns:p14="http://schemas.microsoft.com/office/powerpoint/2010/main" val="124690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1FAE-14B8-F103-D424-6E1EE7CB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1390-C19E-FF02-49E5-E6F01394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an end-to-end AI-powered finance assistant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OCR, LLMs, and databases effectively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 insights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recommendations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Multi-bank support</a:t>
            </a:r>
          </a:p>
        </p:txBody>
      </p:sp>
    </p:spTree>
    <p:extLst>
      <p:ext uri="{BB962C8B-B14F-4D97-AF65-F5344CB8AC3E}">
        <p14:creationId xmlns:p14="http://schemas.microsoft.com/office/powerpoint/2010/main" val="1453458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5E67-3E92-1C1C-4B59-A9486AB5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892375" cy="2072149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923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C52C1F-B2F8-000A-F16A-C9707DB50F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D91C3-8BC0-614C-CB7A-929DEEA4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04ABDC-3890-E6FD-993C-33453E6AF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749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670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6F63-6933-C10D-AC1A-1FE39DA9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6D1E-7464-AEEC-0DDF-DA594D2C7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PDF statements into structured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LLMs to extract and classify statement sections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normalized data in Postgres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chatbot to answer financial questions using SQL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dashboards for spending and income trends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 Goals page to set savings targets (e.g., emergency fund/trip) and track progress over time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2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6284E-BB45-D3C9-B8B5-9B7E5CD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74A4-9AC8-D6B0-BD2A-6389D959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Bank Statements (Either Credit or Debit)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B7F0ACAB-56F8-2674-7F09-B3D749FA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03" r="21080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A3880-E75D-3542-81D1-F7410240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 (High Level)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362B39-5645-76B7-3EC4-4E20B8E3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099" y="643466"/>
            <a:ext cx="371713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BB392-27BD-C962-98AD-885AF84A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latin typeface="Times New Roman" panose="02020603050405020304" pitchFamily="18" charset="0"/>
                <a:cs typeface="Times New Roman" panose="02020603050405020304" pitchFamily="18" charset="0"/>
              </a:rPr>
              <a:t>Workflow / Data Pipeline</a:t>
            </a:r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DC2B9684-0906-EDB5-357E-6B65971996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985631"/>
          <a:ext cx="1107546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04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E626B-399A-C3B1-B5BA-CA9AF257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Key Challenges Addressed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4A98-CF60-3AA4-45E2-EA496E16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Bank statements are unstructured and inconsistent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Debit and credit statements follow different formats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descriptions span multiple lines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Vendors and categories are not standardized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Users cannot query PDFs using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75214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268B2-8B6B-0DE5-46B7-E7ACEC2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B1C4-38A2-8637-48CB-4A63CBA36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Modular pipeline separating extraction, storage, and analytics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OCR, LLMs, and rule-based validation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database schema to support both chat and dashboards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SQL views designed specifically for reliable question answering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EE927340-AEB8-CA5B-D774-B5E83A1C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41333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7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489</Words>
  <Application>Microsoft Office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Times New Roman</vt:lpstr>
      <vt:lpstr>Office Theme</vt:lpstr>
      <vt:lpstr>AI-Powered Personal Finance Chatbot</vt:lpstr>
      <vt:lpstr>Problem Statement</vt:lpstr>
      <vt:lpstr>Motivation</vt:lpstr>
      <vt:lpstr>Project Objectives</vt:lpstr>
      <vt:lpstr>Data</vt:lpstr>
      <vt:lpstr>System Architecture (High Level)</vt:lpstr>
      <vt:lpstr>Workflow / Data Pipeline</vt:lpstr>
      <vt:lpstr>Key Challenges Addressed</vt:lpstr>
      <vt:lpstr>System Design Approach</vt:lpstr>
      <vt:lpstr>Chatbot Intelligence Flow</vt:lpstr>
      <vt:lpstr>Analytics &amp; Dashboards</vt:lpstr>
      <vt:lpstr>Financial Goals Module</vt:lpstr>
      <vt:lpstr>End-to-End User Experience</vt:lpstr>
      <vt:lpstr>Modules of the 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Impact</vt:lpstr>
      <vt:lpstr>Limitations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Tejaswini Jammi</dc:creator>
  <cp:lastModifiedBy>Tejaswini Jammi</cp:lastModifiedBy>
  <cp:revision>3</cp:revision>
  <dcterms:created xsi:type="dcterms:W3CDTF">2025-11-20T23:58:16Z</dcterms:created>
  <dcterms:modified xsi:type="dcterms:W3CDTF">2025-12-15T04:08:01Z</dcterms:modified>
</cp:coreProperties>
</file>